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2" r:id="rId2"/>
    <p:sldId id="261" r:id="rId3"/>
    <p:sldId id="357" r:id="rId4"/>
    <p:sldId id="256" r:id="rId5"/>
    <p:sldId id="267" r:id="rId6"/>
    <p:sldId id="269" r:id="rId7"/>
    <p:sldId id="270" r:id="rId8"/>
    <p:sldId id="273" r:id="rId9"/>
    <p:sldId id="355" r:id="rId10"/>
    <p:sldId id="274" r:id="rId11"/>
    <p:sldId id="257" r:id="rId12"/>
    <p:sldId id="278" r:id="rId13"/>
    <p:sldId id="279" r:id="rId14"/>
    <p:sldId id="359" r:id="rId15"/>
    <p:sldId id="358" r:id="rId16"/>
    <p:sldId id="276" r:id="rId17"/>
    <p:sldId id="280" r:id="rId18"/>
    <p:sldId id="281" r:id="rId19"/>
    <p:sldId id="282" r:id="rId20"/>
    <p:sldId id="283" r:id="rId21"/>
    <p:sldId id="258" r:id="rId22"/>
    <p:sldId id="284" r:id="rId23"/>
    <p:sldId id="356" r:id="rId24"/>
    <p:sldId id="259" r:id="rId25"/>
    <p:sldId id="285" r:id="rId26"/>
    <p:sldId id="286" r:id="rId27"/>
    <p:sldId id="353" r:id="rId28"/>
    <p:sldId id="35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F6D"/>
    <a:srgbClr val="E5E5E5"/>
    <a:srgbClr val="565654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76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94751A-EBA1-419E-AF68-938CE70A63B2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2DA280C1-AC3C-489F-A271-9A26D32EB7AE}">
      <dgm:prSet custT="1"/>
      <dgm:spPr/>
      <dgm:t>
        <a:bodyPr/>
        <a:lstStyle/>
        <a:p>
          <a:pPr algn="ctr" latinLnBrk="1">
            <a:lnSpc>
              <a:spcPct val="90000"/>
            </a:lnSpc>
          </a:pPr>
          <a:endParaRPr lang="en-US" altLang="ko-KR" sz="700" dirty="0"/>
        </a:p>
        <a:p>
          <a:pPr algn="ctr" latinLnBrk="1">
            <a:lnSpc>
              <a:spcPct val="90000"/>
            </a:lnSpc>
          </a:pPr>
          <a:endParaRPr lang="en-US" altLang="ko-KR" sz="700" dirty="0"/>
        </a:p>
        <a:p>
          <a:pPr algn="ctr" latinLnBrk="1">
            <a:lnSpc>
              <a:spcPct val="90000"/>
            </a:lnSpc>
          </a:pPr>
          <a:endParaRPr lang="en-US" altLang="ko-KR" sz="700" dirty="0"/>
        </a:p>
        <a:p>
          <a:pPr algn="ctr" latinLnBrk="1">
            <a:lnSpc>
              <a:spcPct val="30000"/>
            </a:lnSpc>
          </a:pPr>
          <a:r>
            <a:rPr lang="en-US" altLang="ko-KR" sz="2800" dirty="0"/>
            <a:t>Abnormal</a:t>
          </a:r>
        </a:p>
        <a:p>
          <a:pPr algn="ctr" latinLnBrk="1">
            <a:lnSpc>
              <a:spcPct val="30000"/>
            </a:lnSpc>
          </a:pPr>
          <a:r>
            <a:rPr lang="en-US" altLang="ko-KR" sz="2800" dirty="0">
              <a:solidFill>
                <a:srgbClr val="C00000"/>
              </a:solidFill>
            </a:rPr>
            <a:t>96.5%</a:t>
          </a:r>
          <a:endParaRPr lang="ko-KR" altLang="en-US" sz="2800" dirty="0">
            <a:solidFill>
              <a:srgbClr val="C00000"/>
            </a:solidFill>
          </a:endParaRPr>
        </a:p>
      </dgm:t>
    </dgm:pt>
    <dgm:pt modelId="{AFA6D7A6-3047-40E9-9D42-2E09FC839FD9}" type="parTrans" cxnId="{A87D1FE5-FB5A-4DB3-8C31-DC865C9444A1}">
      <dgm:prSet/>
      <dgm:spPr/>
      <dgm:t>
        <a:bodyPr/>
        <a:lstStyle/>
        <a:p>
          <a:pPr latinLnBrk="1"/>
          <a:endParaRPr lang="ko-KR" altLang="en-US"/>
        </a:p>
      </dgm:t>
    </dgm:pt>
    <dgm:pt modelId="{7A1169A5-8C00-4443-8754-F726335BA940}" type="sibTrans" cxnId="{A87D1FE5-FB5A-4DB3-8C31-DC865C9444A1}">
      <dgm:prSet/>
      <dgm:spPr/>
      <dgm:t>
        <a:bodyPr/>
        <a:lstStyle/>
        <a:p>
          <a:pPr latinLnBrk="1"/>
          <a:endParaRPr lang="ko-KR" altLang="en-US"/>
        </a:p>
      </dgm:t>
    </dgm:pt>
    <dgm:pt modelId="{3736281E-24D6-4588-AAEC-0E35BE67BA77}" type="pres">
      <dgm:prSet presAssocID="{C494751A-EBA1-419E-AF68-938CE70A63B2}" presName="Name0" presStyleCnt="0">
        <dgm:presLayoutVars>
          <dgm:chMax/>
          <dgm:chPref/>
          <dgm:dir/>
        </dgm:presLayoutVars>
      </dgm:prSet>
      <dgm:spPr/>
    </dgm:pt>
    <dgm:pt modelId="{C86CF2C1-D4F9-4083-88EB-D5DCBA885BAC}" type="pres">
      <dgm:prSet presAssocID="{2DA280C1-AC3C-489F-A271-9A26D32EB7AE}" presName="composite" presStyleCnt="0">
        <dgm:presLayoutVars>
          <dgm:chMax val="1"/>
          <dgm:chPref val="1"/>
        </dgm:presLayoutVars>
      </dgm:prSet>
      <dgm:spPr/>
    </dgm:pt>
    <dgm:pt modelId="{1A2F11D8-6CD3-4140-B3A0-F51BADE13967}" type="pres">
      <dgm:prSet presAssocID="{2DA280C1-AC3C-489F-A271-9A26D32EB7AE}" presName="Accent" presStyleLbl="trAlignAcc1" presStyleIdx="0" presStyleCnt="1" custScaleX="95944" custScaleY="88332" custLinFactNeighborX="-5605" custLinFactNeighborY="5201">
        <dgm:presLayoutVars>
          <dgm:chMax val="0"/>
          <dgm:chPref val="0"/>
        </dgm:presLayoutVars>
      </dgm:prSet>
      <dgm:spPr/>
    </dgm:pt>
    <dgm:pt modelId="{ADFD3A7E-18A9-4E7D-96EB-6B6390CB04DE}" type="pres">
      <dgm:prSet presAssocID="{2DA280C1-AC3C-489F-A271-9A26D32EB7AE}" presName="Image" presStyleLbl="alignImgPlace1" presStyleIdx="0" presStyleCnt="1" custScaleX="72319" custScaleY="72540" custLinFactNeighborX="91" custLinFactNeighborY="17908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눈"/>
        </a:ext>
      </dgm:extLst>
    </dgm:pt>
    <dgm:pt modelId="{02A6AB47-8875-49C0-BEEA-E88EA03A0F71}" type="pres">
      <dgm:prSet presAssocID="{2DA280C1-AC3C-489F-A271-9A26D32EB7AE}" presName="ChildComposite" presStyleCnt="0"/>
      <dgm:spPr/>
    </dgm:pt>
    <dgm:pt modelId="{0D3987F2-6E9E-46BF-BB17-0B9146FD000A}" type="pres">
      <dgm:prSet presAssocID="{2DA280C1-AC3C-489F-A271-9A26D32EB7AE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FE1132-43DA-4783-AF33-D82ED3037968}" type="pres">
      <dgm:prSet presAssocID="{2DA280C1-AC3C-489F-A271-9A26D32EB7AE}" presName="Parent" presStyleLbl="revTx" presStyleIdx="0" presStyleCnt="1" custLinFactNeighborX="-1588" custLinFactNeighborY="17619">
        <dgm:presLayoutVars>
          <dgm:chMax val="1"/>
          <dgm:chPref val="0"/>
          <dgm:bulletEnabled val="1"/>
        </dgm:presLayoutVars>
      </dgm:prSet>
      <dgm:spPr/>
    </dgm:pt>
  </dgm:ptLst>
  <dgm:cxnLst>
    <dgm:cxn modelId="{606B73DB-B2D7-400D-ADC0-8F39FEA322A9}" type="presOf" srcId="{2DA280C1-AC3C-489F-A271-9A26D32EB7AE}" destId="{70FE1132-43DA-4783-AF33-D82ED3037968}" srcOrd="0" destOrd="0" presId="urn:microsoft.com/office/officeart/2008/layout/CaptionedPictures"/>
    <dgm:cxn modelId="{975F5EE2-FDE3-48C6-BB9C-3DE55E300E43}" type="presOf" srcId="{C494751A-EBA1-419E-AF68-938CE70A63B2}" destId="{3736281E-24D6-4588-AAEC-0E35BE67BA77}" srcOrd="0" destOrd="0" presId="urn:microsoft.com/office/officeart/2008/layout/CaptionedPictures"/>
    <dgm:cxn modelId="{A87D1FE5-FB5A-4DB3-8C31-DC865C9444A1}" srcId="{C494751A-EBA1-419E-AF68-938CE70A63B2}" destId="{2DA280C1-AC3C-489F-A271-9A26D32EB7AE}" srcOrd="0" destOrd="0" parTransId="{AFA6D7A6-3047-40E9-9D42-2E09FC839FD9}" sibTransId="{7A1169A5-8C00-4443-8754-F726335BA940}"/>
    <dgm:cxn modelId="{2D30C37E-6925-4F4F-9352-BE1C8B437C26}" type="presParOf" srcId="{3736281E-24D6-4588-AAEC-0E35BE67BA77}" destId="{C86CF2C1-D4F9-4083-88EB-D5DCBA885BAC}" srcOrd="0" destOrd="0" presId="urn:microsoft.com/office/officeart/2008/layout/CaptionedPictures"/>
    <dgm:cxn modelId="{9E882E5E-1F85-4EC2-920F-5FAB19CD6724}" type="presParOf" srcId="{C86CF2C1-D4F9-4083-88EB-D5DCBA885BAC}" destId="{1A2F11D8-6CD3-4140-B3A0-F51BADE13967}" srcOrd="0" destOrd="0" presId="urn:microsoft.com/office/officeart/2008/layout/CaptionedPictures"/>
    <dgm:cxn modelId="{E388020D-EBFA-4308-8C25-A363C2957B8C}" type="presParOf" srcId="{C86CF2C1-D4F9-4083-88EB-D5DCBA885BAC}" destId="{ADFD3A7E-18A9-4E7D-96EB-6B6390CB04DE}" srcOrd="1" destOrd="0" presId="urn:microsoft.com/office/officeart/2008/layout/CaptionedPictures"/>
    <dgm:cxn modelId="{F5BCE5AB-5637-4640-8689-E244D2E82D81}" type="presParOf" srcId="{C86CF2C1-D4F9-4083-88EB-D5DCBA885BAC}" destId="{02A6AB47-8875-49C0-BEEA-E88EA03A0F71}" srcOrd="2" destOrd="0" presId="urn:microsoft.com/office/officeart/2008/layout/CaptionedPictures"/>
    <dgm:cxn modelId="{354E46C9-0CE7-4C24-B913-470673CCF55D}" type="presParOf" srcId="{02A6AB47-8875-49C0-BEEA-E88EA03A0F71}" destId="{0D3987F2-6E9E-46BF-BB17-0B9146FD000A}" srcOrd="0" destOrd="0" presId="urn:microsoft.com/office/officeart/2008/layout/CaptionedPictures"/>
    <dgm:cxn modelId="{C42FEA00-0FCC-4C74-9962-C916FABFF17F}" type="presParOf" srcId="{02A6AB47-8875-49C0-BEEA-E88EA03A0F71}" destId="{70FE1132-43DA-4783-AF33-D82ED3037968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949050E-CF4C-4E5A-91B0-339B488D84A8}" type="doc">
      <dgm:prSet loTypeId="urn:microsoft.com/office/officeart/2005/8/layout/hProcess11" loCatId="process" qsTypeId="urn:microsoft.com/office/officeart/2005/8/quickstyle/3d4" qsCatId="3D" csTypeId="urn:microsoft.com/office/officeart/2005/8/colors/accent1_2" csCatId="accent1" phldr="1"/>
      <dgm:spPr/>
    </dgm:pt>
    <dgm:pt modelId="{FD67C3C2-8E8C-4873-957B-73AF49CDD21F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구상</a:t>
          </a:r>
        </a:p>
      </dgm:t>
    </dgm:pt>
    <dgm:pt modelId="{37C0F539-68C6-4F57-869C-E0EE4193F4EB}" type="par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DC92E3-DCB2-4A28-B430-38C3C506C290}" type="sib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98C2D6-3D36-48B2-AC99-A923029F99EA}">
      <dgm:prSet phldrT="[텍스트]" custT="1"/>
      <dgm:spPr/>
      <dgm:t>
        <a:bodyPr/>
        <a:lstStyle/>
        <a:p>
          <a:pPr latinLnBrk="1"/>
          <a:r>
            <a:rPr lang="ko-KR" altLang="en-US" sz="9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gm:t>
    </dgm:pt>
    <dgm:pt modelId="{9EE50508-CAF1-4DBD-AC5C-FC821D43C043}" type="par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61045370-2714-4DF7-A2BC-1DE18BDCD76C}" type="sib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19A83EBB-861C-43AF-8C31-F7A8B7BBEFF9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gm:t>
    </dgm:pt>
    <dgm:pt modelId="{D4A35042-CDD0-4D50-BE60-7C9F9B1D2B0F}" type="par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F7E8CD31-0EB4-430B-9E0F-96223D7FD30D}" type="sib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27225CDC-450E-4089-9555-90C67835FD1B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gm:t>
    </dgm:pt>
    <dgm:pt modelId="{66B6FF71-855C-45AD-AED4-B08EEC52F534}" type="par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05A8CD48-D3B3-43CC-AE34-1AE46B34CDDE}" type="sib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323F78D7-81F5-48DF-BBB2-A3584050C934}">
      <dgm:prSet phldrT="[텍스트]" custT="1"/>
      <dgm:spPr/>
      <dgm:t>
        <a:bodyPr/>
        <a:lstStyle/>
        <a:p>
          <a:pPr latinLnBrk="1"/>
          <a:r>
            <a:rPr lang="en-US" altLang="ko-KR" sz="900" b="1" dirty="0">
              <a:solidFill>
                <a:schemeClr val="bg1"/>
              </a:solidFill>
            </a:rPr>
            <a:t>Data </a:t>
          </a:r>
          <a:r>
            <a:rPr lang="ko-KR" altLang="en-US" sz="900" b="1" dirty="0">
              <a:solidFill>
                <a:schemeClr val="bg1"/>
              </a:solidFill>
            </a:rPr>
            <a:t>수집</a:t>
          </a:r>
        </a:p>
      </dgm:t>
    </dgm:pt>
    <dgm:pt modelId="{6CCF2E59-2AE5-46C9-B654-D5A491531B80}" type="par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31ADB69B-F7FD-47B5-BFCC-19FD02E8DB93}" type="sib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11A8E9B0-555A-432B-8227-ECE19F9087C1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gm:t>
    </dgm:pt>
    <dgm:pt modelId="{D73A2636-6D20-4095-B4F1-E618698CFCF2}" type="par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36CC2EC1-CD76-4917-8E63-5A83B3C83507}" type="sib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EAF37482-62F7-459A-94D2-020C752C8415}" type="pres">
      <dgm:prSet presAssocID="{7949050E-CF4C-4E5A-91B0-339B488D84A8}" presName="Name0" presStyleCnt="0">
        <dgm:presLayoutVars>
          <dgm:dir/>
          <dgm:resizeHandles val="exact"/>
        </dgm:presLayoutVars>
      </dgm:prSet>
      <dgm:spPr/>
    </dgm:pt>
    <dgm:pt modelId="{C626BDB2-845D-4261-B3D5-D84E1AC4C6CE}" type="pres">
      <dgm:prSet presAssocID="{7949050E-CF4C-4E5A-91B0-339B488D84A8}" presName="arrow" presStyleLbl="bgShp" presStyleIdx="0" presStyleCnt="1" custLinFactNeighborX="1237"/>
      <dgm:spPr>
        <a:solidFill>
          <a:srgbClr val="6F6F6D"/>
        </a:solidFill>
      </dgm:spPr>
    </dgm:pt>
    <dgm:pt modelId="{DC144406-1C34-4213-9BFC-0EC4711726F0}" type="pres">
      <dgm:prSet presAssocID="{7949050E-CF4C-4E5A-91B0-339B488D84A8}" presName="points" presStyleCnt="0"/>
      <dgm:spPr/>
    </dgm:pt>
    <dgm:pt modelId="{03E4E8C6-16F7-4B65-8176-C393616A9AFC}" type="pres">
      <dgm:prSet presAssocID="{FD67C3C2-8E8C-4873-957B-73AF49CDD21F}" presName="compositeA" presStyleCnt="0"/>
      <dgm:spPr/>
    </dgm:pt>
    <dgm:pt modelId="{C93F436A-11C5-44CC-84D8-D4C7EBFE0A98}" type="pres">
      <dgm:prSet presAssocID="{FD67C3C2-8E8C-4873-957B-73AF49CDD21F}" presName="textA" presStyleLbl="revTx" presStyleIdx="0" presStyleCnt="6">
        <dgm:presLayoutVars>
          <dgm:bulletEnabled val="1"/>
        </dgm:presLayoutVars>
      </dgm:prSet>
      <dgm:spPr/>
    </dgm:pt>
    <dgm:pt modelId="{541AFF39-E0D2-4E41-9208-130272E86CD9}" type="pres">
      <dgm:prSet presAssocID="{FD67C3C2-8E8C-4873-957B-73AF49CDD21F}" presName="circleA" presStyleLbl="node1" presStyleIdx="0" presStyleCnt="6"/>
      <dgm:spPr>
        <a:solidFill>
          <a:schemeClr val="bg1"/>
        </a:solidFill>
      </dgm:spPr>
    </dgm:pt>
    <dgm:pt modelId="{552187D6-49EA-436B-BD9F-8BC26682A264}" type="pres">
      <dgm:prSet presAssocID="{FD67C3C2-8E8C-4873-957B-73AF49CDD21F}" presName="spaceA" presStyleCnt="0"/>
      <dgm:spPr/>
    </dgm:pt>
    <dgm:pt modelId="{E9F85666-38DB-43FD-A5CF-F5C6EB399CD9}" type="pres">
      <dgm:prSet presAssocID="{6DDC92E3-DCB2-4A28-B430-38C3C506C290}" presName="space" presStyleCnt="0"/>
      <dgm:spPr/>
    </dgm:pt>
    <dgm:pt modelId="{48DC624B-C922-495D-9645-8683B8903860}" type="pres">
      <dgm:prSet presAssocID="{6D98C2D6-3D36-48B2-AC99-A923029F99EA}" presName="compositeB" presStyleCnt="0"/>
      <dgm:spPr/>
    </dgm:pt>
    <dgm:pt modelId="{B2094E59-B043-4240-85AD-3B92AE8C5547}" type="pres">
      <dgm:prSet presAssocID="{6D98C2D6-3D36-48B2-AC99-A923029F99EA}" presName="textB" presStyleLbl="revTx" presStyleIdx="1" presStyleCnt="6">
        <dgm:presLayoutVars>
          <dgm:bulletEnabled val="1"/>
        </dgm:presLayoutVars>
      </dgm:prSet>
      <dgm:spPr/>
    </dgm:pt>
    <dgm:pt modelId="{D906DF91-8679-4C5F-9137-1603BBABC8FB}" type="pres">
      <dgm:prSet presAssocID="{6D98C2D6-3D36-48B2-AC99-A923029F99EA}" presName="circleB" presStyleLbl="node1" presStyleIdx="1" presStyleCnt="6"/>
      <dgm:spPr>
        <a:solidFill>
          <a:schemeClr val="bg1"/>
        </a:solidFill>
      </dgm:spPr>
    </dgm:pt>
    <dgm:pt modelId="{EA3BB20B-E2BC-41B5-8D59-796D017AED61}" type="pres">
      <dgm:prSet presAssocID="{6D98C2D6-3D36-48B2-AC99-A923029F99EA}" presName="spaceB" presStyleCnt="0"/>
      <dgm:spPr/>
    </dgm:pt>
    <dgm:pt modelId="{42B518F0-F993-4542-9881-04B335599EAD}" type="pres">
      <dgm:prSet presAssocID="{61045370-2714-4DF7-A2BC-1DE18BDCD76C}" presName="space" presStyleCnt="0"/>
      <dgm:spPr/>
    </dgm:pt>
    <dgm:pt modelId="{96B78044-6CF1-4310-8DE9-39AB59D77161}" type="pres">
      <dgm:prSet presAssocID="{323F78D7-81F5-48DF-BBB2-A3584050C934}" presName="compositeA" presStyleCnt="0"/>
      <dgm:spPr/>
    </dgm:pt>
    <dgm:pt modelId="{77004A73-47BE-48F4-981D-245A6F9E9DA4}" type="pres">
      <dgm:prSet presAssocID="{323F78D7-81F5-48DF-BBB2-A3584050C934}" presName="textA" presStyleLbl="revTx" presStyleIdx="2" presStyleCnt="6">
        <dgm:presLayoutVars>
          <dgm:bulletEnabled val="1"/>
        </dgm:presLayoutVars>
      </dgm:prSet>
      <dgm:spPr/>
    </dgm:pt>
    <dgm:pt modelId="{3ED57BDB-1295-4B49-A2B4-7458BE73D1AF}" type="pres">
      <dgm:prSet presAssocID="{323F78D7-81F5-48DF-BBB2-A3584050C934}" presName="circleA" presStyleLbl="node1" presStyleIdx="2" presStyleCnt="6"/>
      <dgm:spPr>
        <a:solidFill>
          <a:schemeClr val="bg1"/>
        </a:solidFill>
      </dgm:spPr>
    </dgm:pt>
    <dgm:pt modelId="{EA18FB0B-20ED-403D-AE1E-0D5CD10232A8}" type="pres">
      <dgm:prSet presAssocID="{323F78D7-81F5-48DF-BBB2-A3584050C934}" presName="spaceA" presStyleCnt="0"/>
      <dgm:spPr/>
    </dgm:pt>
    <dgm:pt modelId="{2008B1EF-63C2-4680-93C1-30282457C354}" type="pres">
      <dgm:prSet presAssocID="{31ADB69B-F7FD-47B5-BFCC-19FD02E8DB93}" presName="space" presStyleCnt="0"/>
      <dgm:spPr/>
    </dgm:pt>
    <dgm:pt modelId="{F4C7E999-1473-4ADF-AA14-7980C1C9CD72}" type="pres">
      <dgm:prSet presAssocID="{19A83EBB-861C-43AF-8C31-F7A8B7BBEFF9}" presName="compositeB" presStyleCnt="0"/>
      <dgm:spPr/>
    </dgm:pt>
    <dgm:pt modelId="{9E6680F6-D1C6-4A93-ACD6-463DA456C013}" type="pres">
      <dgm:prSet presAssocID="{19A83EBB-861C-43AF-8C31-F7A8B7BBEFF9}" presName="textB" presStyleLbl="revTx" presStyleIdx="3" presStyleCnt="6" custAng="0">
        <dgm:presLayoutVars>
          <dgm:bulletEnabled val="1"/>
        </dgm:presLayoutVars>
      </dgm:prSet>
      <dgm:spPr/>
    </dgm:pt>
    <dgm:pt modelId="{51364D10-A139-4E88-B88C-EBDCEFDEAC99}" type="pres">
      <dgm:prSet presAssocID="{19A83EBB-861C-43AF-8C31-F7A8B7BBEFF9}" presName="circleB" presStyleLbl="node1" presStyleIdx="3" presStyleCnt="6"/>
      <dgm:spPr>
        <a:solidFill>
          <a:schemeClr val="bg1"/>
        </a:solidFill>
      </dgm:spPr>
    </dgm:pt>
    <dgm:pt modelId="{7F6E9328-71C9-42C9-BCF3-6ECC8209754C}" type="pres">
      <dgm:prSet presAssocID="{19A83EBB-861C-43AF-8C31-F7A8B7BBEFF9}" presName="spaceB" presStyleCnt="0"/>
      <dgm:spPr/>
    </dgm:pt>
    <dgm:pt modelId="{DBE64A5B-BDD0-4FC3-8CD9-6C3765D888C1}" type="pres">
      <dgm:prSet presAssocID="{F7E8CD31-0EB4-430B-9E0F-96223D7FD30D}" presName="space" presStyleCnt="0"/>
      <dgm:spPr/>
    </dgm:pt>
    <dgm:pt modelId="{86369496-0780-45EA-A5CB-AE765D0928BD}" type="pres">
      <dgm:prSet presAssocID="{27225CDC-450E-4089-9555-90C67835FD1B}" presName="compositeA" presStyleCnt="0"/>
      <dgm:spPr/>
    </dgm:pt>
    <dgm:pt modelId="{80F8EDEE-E24A-4624-85B3-E43C82843604}" type="pres">
      <dgm:prSet presAssocID="{27225CDC-450E-4089-9555-90C67835FD1B}" presName="textA" presStyleLbl="revTx" presStyleIdx="4" presStyleCnt="6">
        <dgm:presLayoutVars>
          <dgm:bulletEnabled val="1"/>
        </dgm:presLayoutVars>
      </dgm:prSet>
      <dgm:spPr/>
    </dgm:pt>
    <dgm:pt modelId="{BF49C5BB-FE65-492A-971D-4BD112C7CE68}" type="pres">
      <dgm:prSet presAssocID="{27225CDC-450E-4089-9555-90C67835FD1B}" presName="circleA" presStyleLbl="node1" presStyleIdx="4" presStyleCnt="6"/>
      <dgm:spPr>
        <a:solidFill>
          <a:schemeClr val="bg1"/>
        </a:solidFill>
      </dgm:spPr>
    </dgm:pt>
    <dgm:pt modelId="{F622BEE8-8B28-4229-8CC2-156F25CC1041}" type="pres">
      <dgm:prSet presAssocID="{27225CDC-450E-4089-9555-90C67835FD1B}" presName="spaceA" presStyleCnt="0"/>
      <dgm:spPr/>
    </dgm:pt>
    <dgm:pt modelId="{430F3453-32F5-41EF-9892-620B85CB56AF}" type="pres">
      <dgm:prSet presAssocID="{05A8CD48-D3B3-43CC-AE34-1AE46B34CDDE}" presName="space" presStyleCnt="0"/>
      <dgm:spPr/>
    </dgm:pt>
    <dgm:pt modelId="{9FFCF31E-E215-4BCF-83B8-6B1993800A4B}" type="pres">
      <dgm:prSet presAssocID="{11A8E9B0-555A-432B-8227-ECE19F9087C1}" presName="compositeB" presStyleCnt="0"/>
      <dgm:spPr/>
    </dgm:pt>
    <dgm:pt modelId="{F9C3A3CF-0268-4DFF-9394-B773C8C2B778}" type="pres">
      <dgm:prSet presAssocID="{11A8E9B0-555A-432B-8227-ECE19F9087C1}" presName="textB" presStyleLbl="revTx" presStyleIdx="5" presStyleCnt="6">
        <dgm:presLayoutVars>
          <dgm:bulletEnabled val="1"/>
        </dgm:presLayoutVars>
      </dgm:prSet>
      <dgm:spPr/>
    </dgm:pt>
    <dgm:pt modelId="{A321EF3A-CE46-4D10-8FAA-AD6D90B07BAB}" type="pres">
      <dgm:prSet presAssocID="{11A8E9B0-555A-432B-8227-ECE19F9087C1}" presName="circleB" presStyleLbl="node1" presStyleIdx="5" presStyleCnt="6"/>
      <dgm:spPr>
        <a:solidFill>
          <a:schemeClr val="bg1"/>
        </a:solidFill>
      </dgm:spPr>
    </dgm:pt>
    <dgm:pt modelId="{0BAEBCAC-1BFE-4BBA-B1A8-5A03EB8B17B3}" type="pres">
      <dgm:prSet presAssocID="{11A8E9B0-555A-432B-8227-ECE19F9087C1}" presName="spaceB" presStyleCnt="0"/>
      <dgm:spPr/>
    </dgm:pt>
  </dgm:ptLst>
  <dgm:cxnLst>
    <dgm:cxn modelId="{3CA75E05-2006-420E-82D6-706234A5C23C}" type="presOf" srcId="{6D98C2D6-3D36-48B2-AC99-A923029F99EA}" destId="{B2094E59-B043-4240-85AD-3B92AE8C5547}" srcOrd="0" destOrd="0" presId="urn:microsoft.com/office/officeart/2005/8/layout/hProcess11"/>
    <dgm:cxn modelId="{DA723707-E810-476C-B893-7607632DFF12}" srcId="{7949050E-CF4C-4E5A-91B0-339B488D84A8}" destId="{27225CDC-450E-4089-9555-90C67835FD1B}" srcOrd="4" destOrd="0" parTransId="{66B6FF71-855C-45AD-AED4-B08EEC52F534}" sibTransId="{05A8CD48-D3B3-43CC-AE34-1AE46B34CDDE}"/>
    <dgm:cxn modelId="{268A1120-03B3-467A-8365-E7A3CF9E406D}" srcId="{7949050E-CF4C-4E5A-91B0-339B488D84A8}" destId="{19A83EBB-861C-43AF-8C31-F7A8B7BBEFF9}" srcOrd="3" destOrd="0" parTransId="{D4A35042-CDD0-4D50-BE60-7C9F9B1D2B0F}" sibTransId="{F7E8CD31-0EB4-430B-9E0F-96223D7FD30D}"/>
    <dgm:cxn modelId="{49A7AE20-3B24-4915-B311-BBC9929F07DF}" type="presOf" srcId="{27225CDC-450E-4089-9555-90C67835FD1B}" destId="{80F8EDEE-E24A-4624-85B3-E43C82843604}" srcOrd="0" destOrd="0" presId="urn:microsoft.com/office/officeart/2005/8/layout/hProcess11"/>
    <dgm:cxn modelId="{717C4F31-A1E4-44C6-B060-1DA04BFDCAE8}" type="presOf" srcId="{FD67C3C2-8E8C-4873-957B-73AF49CDD21F}" destId="{C93F436A-11C5-44CC-84D8-D4C7EBFE0A98}" srcOrd="0" destOrd="0" presId="urn:microsoft.com/office/officeart/2005/8/layout/hProcess11"/>
    <dgm:cxn modelId="{6416CA4F-7789-4105-A736-4730EB83238D}" type="presOf" srcId="{7949050E-CF4C-4E5A-91B0-339B488D84A8}" destId="{EAF37482-62F7-459A-94D2-020C752C8415}" srcOrd="0" destOrd="0" presId="urn:microsoft.com/office/officeart/2005/8/layout/hProcess11"/>
    <dgm:cxn modelId="{8EC0415A-DFC5-49DD-B0A3-C9D3DE3C5481}" srcId="{7949050E-CF4C-4E5A-91B0-339B488D84A8}" destId="{6D98C2D6-3D36-48B2-AC99-A923029F99EA}" srcOrd="1" destOrd="0" parTransId="{9EE50508-CAF1-4DBD-AC5C-FC821D43C043}" sibTransId="{61045370-2714-4DF7-A2BC-1DE18BDCD76C}"/>
    <dgm:cxn modelId="{627BB896-C33B-4A3F-BF8E-DD1A0007E775}" srcId="{7949050E-CF4C-4E5A-91B0-339B488D84A8}" destId="{11A8E9B0-555A-432B-8227-ECE19F9087C1}" srcOrd="5" destOrd="0" parTransId="{D73A2636-6D20-4095-B4F1-E618698CFCF2}" sibTransId="{36CC2EC1-CD76-4917-8E63-5A83B3C83507}"/>
    <dgm:cxn modelId="{48796FAA-6E26-437F-A7E3-55DC814E58A0}" srcId="{7949050E-CF4C-4E5A-91B0-339B488D84A8}" destId="{FD67C3C2-8E8C-4873-957B-73AF49CDD21F}" srcOrd="0" destOrd="0" parTransId="{37C0F539-68C6-4F57-869C-E0EE4193F4EB}" sibTransId="{6DDC92E3-DCB2-4A28-B430-38C3C506C290}"/>
    <dgm:cxn modelId="{670B68AC-B0FF-472A-AF5F-C95AF23F5F0F}" type="presOf" srcId="{19A83EBB-861C-43AF-8C31-F7A8B7BBEFF9}" destId="{9E6680F6-D1C6-4A93-ACD6-463DA456C013}" srcOrd="0" destOrd="0" presId="urn:microsoft.com/office/officeart/2005/8/layout/hProcess11"/>
    <dgm:cxn modelId="{CCBE0AD0-0108-48EB-BC80-B9776C7EF5CD}" type="presOf" srcId="{323F78D7-81F5-48DF-BBB2-A3584050C934}" destId="{77004A73-47BE-48F4-981D-245A6F9E9DA4}" srcOrd="0" destOrd="0" presId="urn:microsoft.com/office/officeart/2005/8/layout/hProcess11"/>
    <dgm:cxn modelId="{FCE913E0-0982-4D10-B6A5-1B7C55716489}" type="presOf" srcId="{11A8E9B0-555A-432B-8227-ECE19F9087C1}" destId="{F9C3A3CF-0268-4DFF-9394-B773C8C2B778}" srcOrd="0" destOrd="0" presId="urn:microsoft.com/office/officeart/2005/8/layout/hProcess11"/>
    <dgm:cxn modelId="{FDBF8EEC-4409-4B11-BAED-0D1259057924}" srcId="{7949050E-CF4C-4E5A-91B0-339B488D84A8}" destId="{323F78D7-81F5-48DF-BBB2-A3584050C934}" srcOrd="2" destOrd="0" parTransId="{6CCF2E59-2AE5-46C9-B654-D5A491531B80}" sibTransId="{31ADB69B-F7FD-47B5-BFCC-19FD02E8DB93}"/>
    <dgm:cxn modelId="{5D9A06B0-558C-47D6-97D9-2BFD6765564C}" type="presParOf" srcId="{EAF37482-62F7-459A-94D2-020C752C8415}" destId="{C626BDB2-845D-4261-B3D5-D84E1AC4C6CE}" srcOrd="0" destOrd="0" presId="urn:microsoft.com/office/officeart/2005/8/layout/hProcess11"/>
    <dgm:cxn modelId="{3EE705EA-4E79-4783-9BC4-AF5014D6C899}" type="presParOf" srcId="{EAF37482-62F7-459A-94D2-020C752C8415}" destId="{DC144406-1C34-4213-9BFC-0EC4711726F0}" srcOrd="1" destOrd="0" presId="urn:microsoft.com/office/officeart/2005/8/layout/hProcess11"/>
    <dgm:cxn modelId="{9A24679F-1B6D-41D8-9E05-35B1AA03AF6F}" type="presParOf" srcId="{DC144406-1C34-4213-9BFC-0EC4711726F0}" destId="{03E4E8C6-16F7-4B65-8176-C393616A9AFC}" srcOrd="0" destOrd="0" presId="urn:microsoft.com/office/officeart/2005/8/layout/hProcess11"/>
    <dgm:cxn modelId="{7F41DFC9-7F3C-4DB6-BFB4-401A6E7D8ABA}" type="presParOf" srcId="{03E4E8C6-16F7-4B65-8176-C393616A9AFC}" destId="{C93F436A-11C5-44CC-84D8-D4C7EBFE0A98}" srcOrd="0" destOrd="0" presId="urn:microsoft.com/office/officeart/2005/8/layout/hProcess11"/>
    <dgm:cxn modelId="{D80C9CB2-0BE8-48BD-87A0-EF2C590E964B}" type="presParOf" srcId="{03E4E8C6-16F7-4B65-8176-C393616A9AFC}" destId="{541AFF39-E0D2-4E41-9208-130272E86CD9}" srcOrd="1" destOrd="0" presId="urn:microsoft.com/office/officeart/2005/8/layout/hProcess11"/>
    <dgm:cxn modelId="{5CAEC8CF-FAFE-4269-9C46-EC229BBF9E3E}" type="presParOf" srcId="{03E4E8C6-16F7-4B65-8176-C393616A9AFC}" destId="{552187D6-49EA-436B-BD9F-8BC26682A264}" srcOrd="2" destOrd="0" presId="urn:microsoft.com/office/officeart/2005/8/layout/hProcess11"/>
    <dgm:cxn modelId="{A44EEDBA-9998-4BD9-9398-E65795BD06B7}" type="presParOf" srcId="{DC144406-1C34-4213-9BFC-0EC4711726F0}" destId="{E9F85666-38DB-43FD-A5CF-F5C6EB399CD9}" srcOrd="1" destOrd="0" presId="urn:microsoft.com/office/officeart/2005/8/layout/hProcess11"/>
    <dgm:cxn modelId="{B70FC4ED-3318-4420-9F5C-C17E62E6948A}" type="presParOf" srcId="{DC144406-1C34-4213-9BFC-0EC4711726F0}" destId="{48DC624B-C922-495D-9645-8683B8903860}" srcOrd="2" destOrd="0" presId="urn:microsoft.com/office/officeart/2005/8/layout/hProcess11"/>
    <dgm:cxn modelId="{A9A042DA-5EE2-4C20-8287-8D016F6235F6}" type="presParOf" srcId="{48DC624B-C922-495D-9645-8683B8903860}" destId="{B2094E59-B043-4240-85AD-3B92AE8C5547}" srcOrd="0" destOrd="0" presId="urn:microsoft.com/office/officeart/2005/8/layout/hProcess11"/>
    <dgm:cxn modelId="{3B7ABC64-6F55-4253-9CD4-7152253EC7B8}" type="presParOf" srcId="{48DC624B-C922-495D-9645-8683B8903860}" destId="{D906DF91-8679-4C5F-9137-1603BBABC8FB}" srcOrd="1" destOrd="0" presId="urn:microsoft.com/office/officeart/2005/8/layout/hProcess11"/>
    <dgm:cxn modelId="{ED7FDBA6-9005-4989-A255-6C3AA6795DD2}" type="presParOf" srcId="{48DC624B-C922-495D-9645-8683B8903860}" destId="{EA3BB20B-E2BC-41B5-8D59-796D017AED61}" srcOrd="2" destOrd="0" presId="urn:microsoft.com/office/officeart/2005/8/layout/hProcess11"/>
    <dgm:cxn modelId="{C5138656-23CB-4133-851C-079BC7DF36CC}" type="presParOf" srcId="{DC144406-1C34-4213-9BFC-0EC4711726F0}" destId="{42B518F0-F993-4542-9881-04B335599EAD}" srcOrd="3" destOrd="0" presId="urn:microsoft.com/office/officeart/2005/8/layout/hProcess11"/>
    <dgm:cxn modelId="{68FD75C6-F6A1-437D-A6C2-07C29A95C84C}" type="presParOf" srcId="{DC144406-1C34-4213-9BFC-0EC4711726F0}" destId="{96B78044-6CF1-4310-8DE9-39AB59D77161}" srcOrd="4" destOrd="0" presId="urn:microsoft.com/office/officeart/2005/8/layout/hProcess11"/>
    <dgm:cxn modelId="{77197397-32FC-4132-9EEC-68EB640A90F6}" type="presParOf" srcId="{96B78044-6CF1-4310-8DE9-39AB59D77161}" destId="{77004A73-47BE-48F4-981D-245A6F9E9DA4}" srcOrd="0" destOrd="0" presId="urn:microsoft.com/office/officeart/2005/8/layout/hProcess11"/>
    <dgm:cxn modelId="{593B9BA3-C162-4DE5-A673-1592269A4A25}" type="presParOf" srcId="{96B78044-6CF1-4310-8DE9-39AB59D77161}" destId="{3ED57BDB-1295-4B49-A2B4-7458BE73D1AF}" srcOrd="1" destOrd="0" presId="urn:microsoft.com/office/officeart/2005/8/layout/hProcess11"/>
    <dgm:cxn modelId="{9FCB12B0-77EE-473A-B2C2-1614D8B4D543}" type="presParOf" srcId="{96B78044-6CF1-4310-8DE9-39AB59D77161}" destId="{EA18FB0B-20ED-403D-AE1E-0D5CD10232A8}" srcOrd="2" destOrd="0" presId="urn:microsoft.com/office/officeart/2005/8/layout/hProcess11"/>
    <dgm:cxn modelId="{DA70EBD5-C7C5-4705-94B0-398B2916D0F4}" type="presParOf" srcId="{DC144406-1C34-4213-9BFC-0EC4711726F0}" destId="{2008B1EF-63C2-4680-93C1-30282457C354}" srcOrd="5" destOrd="0" presId="urn:microsoft.com/office/officeart/2005/8/layout/hProcess11"/>
    <dgm:cxn modelId="{1C3F98F9-5E0E-4ACC-91ED-45CE87D410C0}" type="presParOf" srcId="{DC144406-1C34-4213-9BFC-0EC4711726F0}" destId="{F4C7E999-1473-4ADF-AA14-7980C1C9CD72}" srcOrd="6" destOrd="0" presId="urn:microsoft.com/office/officeart/2005/8/layout/hProcess11"/>
    <dgm:cxn modelId="{2F002EC6-3DA3-43C3-9B61-0089B8905279}" type="presParOf" srcId="{F4C7E999-1473-4ADF-AA14-7980C1C9CD72}" destId="{9E6680F6-D1C6-4A93-ACD6-463DA456C013}" srcOrd="0" destOrd="0" presId="urn:microsoft.com/office/officeart/2005/8/layout/hProcess11"/>
    <dgm:cxn modelId="{3099E797-7DEE-481A-9302-94E814910427}" type="presParOf" srcId="{F4C7E999-1473-4ADF-AA14-7980C1C9CD72}" destId="{51364D10-A139-4E88-B88C-EBDCEFDEAC99}" srcOrd="1" destOrd="0" presId="urn:microsoft.com/office/officeart/2005/8/layout/hProcess11"/>
    <dgm:cxn modelId="{48FD2CBC-22E2-46B0-8096-644BFF21227B}" type="presParOf" srcId="{F4C7E999-1473-4ADF-AA14-7980C1C9CD72}" destId="{7F6E9328-71C9-42C9-BCF3-6ECC8209754C}" srcOrd="2" destOrd="0" presId="urn:microsoft.com/office/officeart/2005/8/layout/hProcess11"/>
    <dgm:cxn modelId="{B8239CA3-08AC-4321-BCE2-6F1BBE1F7BD2}" type="presParOf" srcId="{DC144406-1C34-4213-9BFC-0EC4711726F0}" destId="{DBE64A5B-BDD0-4FC3-8CD9-6C3765D888C1}" srcOrd="7" destOrd="0" presId="urn:microsoft.com/office/officeart/2005/8/layout/hProcess11"/>
    <dgm:cxn modelId="{210FA2BF-899D-437A-9FA5-F13C95AB0EAC}" type="presParOf" srcId="{DC144406-1C34-4213-9BFC-0EC4711726F0}" destId="{86369496-0780-45EA-A5CB-AE765D0928BD}" srcOrd="8" destOrd="0" presId="urn:microsoft.com/office/officeart/2005/8/layout/hProcess11"/>
    <dgm:cxn modelId="{AFBB7FD3-6812-4B16-A32C-0FA0EA095A5F}" type="presParOf" srcId="{86369496-0780-45EA-A5CB-AE765D0928BD}" destId="{80F8EDEE-E24A-4624-85B3-E43C82843604}" srcOrd="0" destOrd="0" presId="urn:microsoft.com/office/officeart/2005/8/layout/hProcess11"/>
    <dgm:cxn modelId="{37AD25B1-A90F-4C1E-AB48-3A4E9F973B72}" type="presParOf" srcId="{86369496-0780-45EA-A5CB-AE765D0928BD}" destId="{BF49C5BB-FE65-492A-971D-4BD112C7CE68}" srcOrd="1" destOrd="0" presId="urn:microsoft.com/office/officeart/2005/8/layout/hProcess11"/>
    <dgm:cxn modelId="{852EE2CB-2D91-4EC9-B89B-0C1A7753F669}" type="presParOf" srcId="{86369496-0780-45EA-A5CB-AE765D0928BD}" destId="{F622BEE8-8B28-4229-8CC2-156F25CC1041}" srcOrd="2" destOrd="0" presId="urn:microsoft.com/office/officeart/2005/8/layout/hProcess11"/>
    <dgm:cxn modelId="{9024B645-9A89-448E-9A58-DA071952DE1C}" type="presParOf" srcId="{DC144406-1C34-4213-9BFC-0EC4711726F0}" destId="{430F3453-32F5-41EF-9892-620B85CB56AF}" srcOrd="9" destOrd="0" presId="urn:microsoft.com/office/officeart/2005/8/layout/hProcess11"/>
    <dgm:cxn modelId="{0FE517F6-E2C7-4270-82A1-3B911D801D91}" type="presParOf" srcId="{DC144406-1C34-4213-9BFC-0EC4711726F0}" destId="{9FFCF31E-E215-4BCF-83B8-6B1993800A4B}" srcOrd="10" destOrd="0" presId="urn:microsoft.com/office/officeart/2005/8/layout/hProcess11"/>
    <dgm:cxn modelId="{8DFD3B0E-D8DA-4E5D-9E83-4125188CD600}" type="presParOf" srcId="{9FFCF31E-E215-4BCF-83B8-6B1993800A4B}" destId="{F9C3A3CF-0268-4DFF-9394-B773C8C2B778}" srcOrd="0" destOrd="0" presId="urn:microsoft.com/office/officeart/2005/8/layout/hProcess11"/>
    <dgm:cxn modelId="{2BC0756A-EEB8-49F3-9907-27E804C4AAAC}" type="presParOf" srcId="{9FFCF31E-E215-4BCF-83B8-6B1993800A4B}" destId="{A321EF3A-CE46-4D10-8FAA-AD6D90B07BAB}" srcOrd="1" destOrd="0" presId="urn:microsoft.com/office/officeart/2005/8/layout/hProcess11"/>
    <dgm:cxn modelId="{2D8AB4F0-3EEE-495B-A466-0041320DDB51}" type="presParOf" srcId="{9FFCF31E-E215-4BCF-83B8-6B1993800A4B}" destId="{0BAEBCAC-1BFE-4BBA-B1A8-5A03EB8B17B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949050E-CF4C-4E5A-91B0-339B488D84A8}" type="doc">
      <dgm:prSet loTypeId="urn:microsoft.com/office/officeart/2005/8/layout/hProcess11" loCatId="process" qsTypeId="urn:microsoft.com/office/officeart/2005/8/quickstyle/3d4" qsCatId="3D" csTypeId="urn:microsoft.com/office/officeart/2005/8/colors/accent1_2" csCatId="accent1" phldr="1"/>
      <dgm:spPr/>
    </dgm:pt>
    <dgm:pt modelId="{FD67C3C2-8E8C-4873-957B-73AF49CDD21F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구상</a:t>
          </a:r>
        </a:p>
      </dgm:t>
    </dgm:pt>
    <dgm:pt modelId="{37C0F539-68C6-4F57-869C-E0EE4193F4EB}" type="par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DC92E3-DCB2-4A28-B430-38C3C506C290}" type="sib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98C2D6-3D36-48B2-AC99-A923029F99EA}">
      <dgm:prSet phldrT="[텍스트]" custT="1"/>
      <dgm:spPr/>
      <dgm:t>
        <a:bodyPr/>
        <a:lstStyle/>
        <a:p>
          <a:pPr latinLnBrk="1"/>
          <a:r>
            <a:rPr lang="ko-KR" altLang="en-US" sz="9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gm:t>
    </dgm:pt>
    <dgm:pt modelId="{9EE50508-CAF1-4DBD-AC5C-FC821D43C043}" type="par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61045370-2714-4DF7-A2BC-1DE18BDCD76C}" type="sib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19A83EBB-861C-43AF-8C31-F7A8B7BBEFF9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gm:t>
    </dgm:pt>
    <dgm:pt modelId="{D4A35042-CDD0-4D50-BE60-7C9F9B1D2B0F}" type="par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F7E8CD31-0EB4-430B-9E0F-96223D7FD30D}" type="sib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27225CDC-450E-4089-9555-90C67835FD1B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gm:t>
    </dgm:pt>
    <dgm:pt modelId="{66B6FF71-855C-45AD-AED4-B08EEC52F534}" type="par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05A8CD48-D3B3-43CC-AE34-1AE46B34CDDE}" type="sib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323F78D7-81F5-48DF-BBB2-A3584050C934}">
      <dgm:prSet phldrT="[텍스트]" custT="1"/>
      <dgm:spPr/>
      <dgm:t>
        <a:bodyPr/>
        <a:lstStyle/>
        <a:p>
          <a:pPr latinLnBrk="1"/>
          <a:r>
            <a:rPr lang="en-US" altLang="ko-KR" sz="900" b="1" dirty="0">
              <a:solidFill>
                <a:schemeClr val="bg1"/>
              </a:solidFill>
            </a:rPr>
            <a:t>Data </a:t>
          </a:r>
          <a:r>
            <a:rPr lang="ko-KR" altLang="en-US" sz="900" b="1" dirty="0">
              <a:solidFill>
                <a:schemeClr val="bg1"/>
              </a:solidFill>
            </a:rPr>
            <a:t>수집</a:t>
          </a:r>
        </a:p>
      </dgm:t>
    </dgm:pt>
    <dgm:pt modelId="{6CCF2E59-2AE5-46C9-B654-D5A491531B80}" type="par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31ADB69B-F7FD-47B5-BFCC-19FD02E8DB93}" type="sib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11A8E9B0-555A-432B-8227-ECE19F9087C1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gm:t>
    </dgm:pt>
    <dgm:pt modelId="{D73A2636-6D20-4095-B4F1-E618698CFCF2}" type="par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36CC2EC1-CD76-4917-8E63-5A83B3C83507}" type="sib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EAF37482-62F7-459A-94D2-020C752C8415}" type="pres">
      <dgm:prSet presAssocID="{7949050E-CF4C-4E5A-91B0-339B488D84A8}" presName="Name0" presStyleCnt="0">
        <dgm:presLayoutVars>
          <dgm:dir/>
          <dgm:resizeHandles val="exact"/>
        </dgm:presLayoutVars>
      </dgm:prSet>
      <dgm:spPr/>
    </dgm:pt>
    <dgm:pt modelId="{C626BDB2-845D-4261-B3D5-D84E1AC4C6CE}" type="pres">
      <dgm:prSet presAssocID="{7949050E-CF4C-4E5A-91B0-339B488D84A8}" presName="arrow" presStyleLbl="bgShp" presStyleIdx="0" presStyleCnt="1" custLinFactNeighborX="1237"/>
      <dgm:spPr>
        <a:solidFill>
          <a:srgbClr val="6F6F6D"/>
        </a:solidFill>
      </dgm:spPr>
    </dgm:pt>
    <dgm:pt modelId="{DC144406-1C34-4213-9BFC-0EC4711726F0}" type="pres">
      <dgm:prSet presAssocID="{7949050E-CF4C-4E5A-91B0-339B488D84A8}" presName="points" presStyleCnt="0"/>
      <dgm:spPr/>
    </dgm:pt>
    <dgm:pt modelId="{03E4E8C6-16F7-4B65-8176-C393616A9AFC}" type="pres">
      <dgm:prSet presAssocID="{FD67C3C2-8E8C-4873-957B-73AF49CDD21F}" presName="compositeA" presStyleCnt="0"/>
      <dgm:spPr/>
    </dgm:pt>
    <dgm:pt modelId="{C93F436A-11C5-44CC-84D8-D4C7EBFE0A98}" type="pres">
      <dgm:prSet presAssocID="{FD67C3C2-8E8C-4873-957B-73AF49CDD21F}" presName="textA" presStyleLbl="revTx" presStyleIdx="0" presStyleCnt="6">
        <dgm:presLayoutVars>
          <dgm:bulletEnabled val="1"/>
        </dgm:presLayoutVars>
      </dgm:prSet>
      <dgm:spPr/>
    </dgm:pt>
    <dgm:pt modelId="{541AFF39-E0D2-4E41-9208-130272E86CD9}" type="pres">
      <dgm:prSet presAssocID="{FD67C3C2-8E8C-4873-957B-73AF49CDD21F}" presName="circleA" presStyleLbl="node1" presStyleIdx="0" presStyleCnt="6"/>
      <dgm:spPr>
        <a:solidFill>
          <a:schemeClr val="bg1"/>
        </a:solidFill>
      </dgm:spPr>
    </dgm:pt>
    <dgm:pt modelId="{552187D6-49EA-436B-BD9F-8BC26682A264}" type="pres">
      <dgm:prSet presAssocID="{FD67C3C2-8E8C-4873-957B-73AF49CDD21F}" presName="spaceA" presStyleCnt="0"/>
      <dgm:spPr/>
    </dgm:pt>
    <dgm:pt modelId="{E9F85666-38DB-43FD-A5CF-F5C6EB399CD9}" type="pres">
      <dgm:prSet presAssocID="{6DDC92E3-DCB2-4A28-B430-38C3C506C290}" presName="space" presStyleCnt="0"/>
      <dgm:spPr/>
    </dgm:pt>
    <dgm:pt modelId="{48DC624B-C922-495D-9645-8683B8903860}" type="pres">
      <dgm:prSet presAssocID="{6D98C2D6-3D36-48B2-AC99-A923029F99EA}" presName="compositeB" presStyleCnt="0"/>
      <dgm:spPr/>
    </dgm:pt>
    <dgm:pt modelId="{B2094E59-B043-4240-85AD-3B92AE8C5547}" type="pres">
      <dgm:prSet presAssocID="{6D98C2D6-3D36-48B2-AC99-A923029F99EA}" presName="textB" presStyleLbl="revTx" presStyleIdx="1" presStyleCnt="6">
        <dgm:presLayoutVars>
          <dgm:bulletEnabled val="1"/>
        </dgm:presLayoutVars>
      </dgm:prSet>
      <dgm:spPr/>
    </dgm:pt>
    <dgm:pt modelId="{D906DF91-8679-4C5F-9137-1603BBABC8FB}" type="pres">
      <dgm:prSet presAssocID="{6D98C2D6-3D36-48B2-AC99-A923029F99EA}" presName="circleB" presStyleLbl="node1" presStyleIdx="1" presStyleCnt="6"/>
      <dgm:spPr>
        <a:solidFill>
          <a:schemeClr val="bg1"/>
        </a:solidFill>
      </dgm:spPr>
    </dgm:pt>
    <dgm:pt modelId="{EA3BB20B-E2BC-41B5-8D59-796D017AED61}" type="pres">
      <dgm:prSet presAssocID="{6D98C2D6-3D36-48B2-AC99-A923029F99EA}" presName="spaceB" presStyleCnt="0"/>
      <dgm:spPr/>
    </dgm:pt>
    <dgm:pt modelId="{42B518F0-F993-4542-9881-04B335599EAD}" type="pres">
      <dgm:prSet presAssocID="{61045370-2714-4DF7-A2BC-1DE18BDCD76C}" presName="space" presStyleCnt="0"/>
      <dgm:spPr/>
    </dgm:pt>
    <dgm:pt modelId="{96B78044-6CF1-4310-8DE9-39AB59D77161}" type="pres">
      <dgm:prSet presAssocID="{323F78D7-81F5-48DF-BBB2-A3584050C934}" presName="compositeA" presStyleCnt="0"/>
      <dgm:spPr/>
    </dgm:pt>
    <dgm:pt modelId="{77004A73-47BE-48F4-981D-245A6F9E9DA4}" type="pres">
      <dgm:prSet presAssocID="{323F78D7-81F5-48DF-BBB2-A3584050C934}" presName="textA" presStyleLbl="revTx" presStyleIdx="2" presStyleCnt="6">
        <dgm:presLayoutVars>
          <dgm:bulletEnabled val="1"/>
        </dgm:presLayoutVars>
      </dgm:prSet>
      <dgm:spPr/>
    </dgm:pt>
    <dgm:pt modelId="{3ED57BDB-1295-4B49-A2B4-7458BE73D1AF}" type="pres">
      <dgm:prSet presAssocID="{323F78D7-81F5-48DF-BBB2-A3584050C934}" presName="circleA" presStyleLbl="node1" presStyleIdx="2" presStyleCnt="6"/>
      <dgm:spPr>
        <a:solidFill>
          <a:schemeClr val="bg1"/>
        </a:solidFill>
      </dgm:spPr>
    </dgm:pt>
    <dgm:pt modelId="{EA18FB0B-20ED-403D-AE1E-0D5CD10232A8}" type="pres">
      <dgm:prSet presAssocID="{323F78D7-81F5-48DF-BBB2-A3584050C934}" presName="spaceA" presStyleCnt="0"/>
      <dgm:spPr/>
    </dgm:pt>
    <dgm:pt modelId="{2008B1EF-63C2-4680-93C1-30282457C354}" type="pres">
      <dgm:prSet presAssocID="{31ADB69B-F7FD-47B5-BFCC-19FD02E8DB93}" presName="space" presStyleCnt="0"/>
      <dgm:spPr/>
    </dgm:pt>
    <dgm:pt modelId="{F4C7E999-1473-4ADF-AA14-7980C1C9CD72}" type="pres">
      <dgm:prSet presAssocID="{19A83EBB-861C-43AF-8C31-F7A8B7BBEFF9}" presName="compositeB" presStyleCnt="0"/>
      <dgm:spPr/>
    </dgm:pt>
    <dgm:pt modelId="{9E6680F6-D1C6-4A93-ACD6-463DA456C013}" type="pres">
      <dgm:prSet presAssocID="{19A83EBB-861C-43AF-8C31-F7A8B7BBEFF9}" presName="textB" presStyleLbl="revTx" presStyleIdx="3" presStyleCnt="6" custAng="0">
        <dgm:presLayoutVars>
          <dgm:bulletEnabled val="1"/>
        </dgm:presLayoutVars>
      </dgm:prSet>
      <dgm:spPr/>
    </dgm:pt>
    <dgm:pt modelId="{51364D10-A139-4E88-B88C-EBDCEFDEAC99}" type="pres">
      <dgm:prSet presAssocID="{19A83EBB-861C-43AF-8C31-F7A8B7BBEFF9}" presName="circleB" presStyleLbl="node1" presStyleIdx="3" presStyleCnt="6"/>
      <dgm:spPr>
        <a:solidFill>
          <a:schemeClr val="bg1"/>
        </a:solidFill>
      </dgm:spPr>
    </dgm:pt>
    <dgm:pt modelId="{7F6E9328-71C9-42C9-BCF3-6ECC8209754C}" type="pres">
      <dgm:prSet presAssocID="{19A83EBB-861C-43AF-8C31-F7A8B7BBEFF9}" presName="spaceB" presStyleCnt="0"/>
      <dgm:spPr/>
    </dgm:pt>
    <dgm:pt modelId="{DBE64A5B-BDD0-4FC3-8CD9-6C3765D888C1}" type="pres">
      <dgm:prSet presAssocID="{F7E8CD31-0EB4-430B-9E0F-96223D7FD30D}" presName="space" presStyleCnt="0"/>
      <dgm:spPr/>
    </dgm:pt>
    <dgm:pt modelId="{86369496-0780-45EA-A5CB-AE765D0928BD}" type="pres">
      <dgm:prSet presAssocID="{27225CDC-450E-4089-9555-90C67835FD1B}" presName="compositeA" presStyleCnt="0"/>
      <dgm:spPr/>
    </dgm:pt>
    <dgm:pt modelId="{80F8EDEE-E24A-4624-85B3-E43C82843604}" type="pres">
      <dgm:prSet presAssocID="{27225CDC-450E-4089-9555-90C67835FD1B}" presName="textA" presStyleLbl="revTx" presStyleIdx="4" presStyleCnt="6">
        <dgm:presLayoutVars>
          <dgm:bulletEnabled val="1"/>
        </dgm:presLayoutVars>
      </dgm:prSet>
      <dgm:spPr/>
    </dgm:pt>
    <dgm:pt modelId="{BF49C5BB-FE65-492A-971D-4BD112C7CE68}" type="pres">
      <dgm:prSet presAssocID="{27225CDC-450E-4089-9555-90C67835FD1B}" presName="circleA" presStyleLbl="node1" presStyleIdx="4" presStyleCnt="6"/>
      <dgm:spPr>
        <a:solidFill>
          <a:schemeClr val="bg1"/>
        </a:solidFill>
      </dgm:spPr>
    </dgm:pt>
    <dgm:pt modelId="{F622BEE8-8B28-4229-8CC2-156F25CC1041}" type="pres">
      <dgm:prSet presAssocID="{27225CDC-450E-4089-9555-90C67835FD1B}" presName="spaceA" presStyleCnt="0"/>
      <dgm:spPr/>
    </dgm:pt>
    <dgm:pt modelId="{430F3453-32F5-41EF-9892-620B85CB56AF}" type="pres">
      <dgm:prSet presAssocID="{05A8CD48-D3B3-43CC-AE34-1AE46B34CDDE}" presName="space" presStyleCnt="0"/>
      <dgm:spPr/>
    </dgm:pt>
    <dgm:pt modelId="{9FFCF31E-E215-4BCF-83B8-6B1993800A4B}" type="pres">
      <dgm:prSet presAssocID="{11A8E9B0-555A-432B-8227-ECE19F9087C1}" presName="compositeB" presStyleCnt="0"/>
      <dgm:spPr/>
    </dgm:pt>
    <dgm:pt modelId="{F9C3A3CF-0268-4DFF-9394-B773C8C2B778}" type="pres">
      <dgm:prSet presAssocID="{11A8E9B0-555A-432B-8227-ECE19F9087C1}" presName="textB" presStyleLbl="revTx" presStyleIdx="5" presStyleCnt="6">
        <dgm:presLayoutVars>
          <dgm:bulletEnabled val="1"/>
        </dgm:presLayoutVars>
      </dgm:prSet>
      <dgm:spPr/>
    </dgm:pt>
    <dgm:pt modelId="{A321EF3A-CE46-4D10-8FAA-AD6D90B07BAB}" type="pres">
      <dgm:prSet presAssocID="{11A8E9B0-555A-432B-8227-ECE19F9087C1}" presName="circleB" presStyleLbl="node1" presStyleIdx="5" presStyleCnt="6"/>
      <dgm:spPr>
        <a:solidFill>
          <a:schemeClr val="bg1"/>
        </a:solidFill>
      </dgm:spPr>
    </dgm:pt>
    <dgm:pt modelId="{0BAEBCAC-1BFE-4BBA-B1A8-5A03EB8B17B3}" type="pres">
      <dgm:prSet presAssocID="{11A8E9B0-555A-432B-8227-ECE19F9087C1}" presName="spaceB" presStyleCnt="0"/>
      <dgm:spPr/>
    </dgm:pt>
  </dgm:ptLst>
  <dgm:cxnLst>
    <dgm:cxn modelId="{3CA75E05-2006-420E-82D6-706234A5C23C}" type="presOf" srcId="{6D98C2D6-3D36-48B2-AC99-A923029F99EA}" destId="{B2094E59-B043-4240-85AD-3B92AE8C5547}" srcOrd="0" destOrd="0" presId="urn:microsoft.com/office/officeart/2005/8/layout/hProcess11"/>
    <dgm:cxn modelId="{DA723707-E810-476C-B893-7607632DFF12}" srcId="{7949050E-CF4C-4E5A-91B0-339B488D84A8}" destId="{27225CDC-450E-4089-9555-90C67835FD1B}" srcOrd="4" destOrd="0" parTransId="{66B6FF71-855C-45AD-AED4-B08EEC52F534}" sibTransId="{05A8CD48-D3B3-43CC-AE34-1AE46B34CDDE}"/>
    <dgm:cxn modelId="{268A1120-03B3-467A-8365-E7A3CF9E406D}" srcId="{7949050E-CF4C-4E5A-91B0-339B488D84A8}" destId="{19A83EBB-861C-43AF-8C31-F7A8B7BBEFF9}" srcOrd="3" destOrd="0" parTransId="{D4A35042-CDD0-4D50-BE60-7C9F9B1D2B0F}" sibTransId="{F7E8CD31-0EB4-430B-9E0F-96223D7FD30D}"/>
    <dgm:cxn modelId="{49A7AE20-3B24-4915-B311-BBC9929F07DF}" type="presOf" srcId="{27225CDC-450E-4089-9555-90C67835FD1B}" destId="{80F8EDEE-E24A-4624-85B3-E43C82843604}" srcOrd="0" destOrd="0" presId="urn:microsoft.com/office/officeart/2005/8/layout/hProcess11"/>
    <dgm:cxn modelId="{717C4F31-A1E4-44C6-B060-1DA04BFDCAE8}" type="presOf" srcId="{FD67C3C2-8E8C-4873-957B-73AF49CDD21F}" destId="{C93F436A-11C5-44CC-84D8-D4C7EBFE0A98}" srcOrd="0" destOrd="0" presId="urn:microsoft.com/office/officeart/2005/8/layout/hProcess11"/>
    <dgm:cxn modelId="{6416CA4F-7789-4105-A736-4730EB83238D}" type="presOf" srcId="{7949050E-CF4C-4E5A-91B0-339B488D84A8}" destId="{EAF37482-62F7-459A-94D2-020C752C8415}" srcOrd="0" destOrd="0" presId="urn:microsoft.com/office/officeart/2005/8/layout/hProcess11"/>
    <dgm:cxn modelId="{8EC0415A-DFC5-49DD-B0A3-C9D3DE3C5481}" srcId="{7949050E-CF4C-4E5A-91B0-339B488D84A8}" destId="{6D98C2D6-3D36-48B2-AC99-A923029F99EA}" srcOrd="1" destOrd="0" parTransId="{9EE50508-CAF1-4DBD-AC5C-FC821D43C043}" sibTransId="{61045370-2714-4DF7-A2BC-1DE18BDCD76C}"/>
    <dgm:cxn modelId="{627BB896-C33B-4A3F-BF8E-DD1A0007E775}" srcId="{7949050E-CF4C-4E5A-91B0-339B488D84A8}" destId="{11A8E9B0-555A-432B-8227-ECE19F9087C1}" srcOrd="5" destOrd="0" parTransId="{D73A2636-6D20-4095-B4F1-E618698CFCF2}" sibTransId="{36CC2EC1-CD76-4917-8E63-5A83B3C83507}"/>
    <dgm:cxn modelId="{48796FAA-6E26-437F-A7E3-55DC814E58A0}" srcId="{7949050E-CF4C-4E5A-91B0-339B488D84A8}" destId="{FD67C3C2-8E8C-4873-957B-73AF49CDD21F}" srcOrd="0" destOrd="0" parTransId="{37C0F539-68C6-4F57-869C-E0EE4193F4EB}" sibTransId="{6DDC92E3-DCB2-4A28-B430-38C3C506C290}"/>
    <dgm:cxn modelId="{670B68AC-B0FF-472A-AF5F-C95AF23F5F0F}" type="presOf" srcId="{19A83EBB-861C-43AF-8C31-F7A8B7BBEFF9}" destId="{9E6680F6-D1C6-4A93-ACD6-463DA456C013}" srcOrd="0" destOrd="0" presId="urn:microsoft.com/office/officeart/2005/8/layout/hProcess11"/>
    <dgm:cxn modelId="{CCBE0AD0-0108-48EB-BC80-B9776C7EF5CD}" type="presOf" srcId="{323F78D7-81F5-48DF-BBB2-A3584050C934}" destId="{77004A73-47BE-48F4-981D-245A6F9E9DA4}" srcOrd="0" destOrd="0" presId="urn:microsoft.com/office/officeart/2005/8/layout/hProcess11"/>
    <dgm:cxn modelId="{FCE913E0-0982-4D10-B6A5-1B7C55716489}" type="presOf" srcId="{11A8E9B0-555A-432B-8227-ECE19F9087C1}" destId="{F9C3A3CF-0268-4DFF-9394-B773C8C2B778}" srcOrd="0" destOrd="0" presId="urn:microsoft.com/office/officeart/2005/8/layout/hProcess11"/>
    <dgm:cxn modelId="{FDBF8EEC-4409-4B11-BAED-0D1259057924}" srcId="{7949050E-CF4C-4E5A-91B0-339B488D84A8}" destId="{323F78D7-81F5-48DF-BBB2-A3584050C934}" srcOrd="2" destOrd="0" parTransId="{6CCF2E59-2AE5-46C9-B654-D5A491531B80}" sibTransId="{31ADB69B-F7FD-47B5-BFCC-19FD02E8DB93}"/>
    <dgm:cxn modelId="{5D9A06B0-558C-47D6-97D9-2BFD6765564C}" type="presParOf" srcId="{EAF37482-62F7-459A-94D2-020C752C8415}" destId="{C626BDB2-845D-4261-B3D5-D84E1AC4C6CE}" srcOrd="0" destOrd="0" presId="urn:microsoft.com/office/officeart/2005/8/layout/hProcess11"/>
    <dgm:cxn modelId="{3EE705EA-4E79-4783-9BC4-AF5014D6C899}" type="presParOf" srcId="{EAF37482-62F7-459A-94D2-020C752C8415}" destId="{DC144406-1C34-4213-9BFC-0EC4711726F0}" srcOrd="1" destOrd="0" presId="urn:microsoft.com/office/officeart/2005/8/layout/hProcess11"/>
    <dgm:cxn modelId="{9A24679F-1B6D-41D8-9E05-35B1AA03AF6F}" type="presParOf" srcId="{DC144406-1C34-4213-9BFC-0EC4711726F0}" destId="{03E4E8C6-16F7-4B65-8176-C393616A9AFC}" srcOrd="0" destOrd="0" presId="urn:microsoft.com/office/officeart/2005/8/layout/hProcess11"/>
    <dgm:cxn modelId="{7F41DFC9-7F3C-4DB6-BFB4-401A6E7D8ABA}" type="presParOf" srcId="{03E4E8C6-16F7-4B65-8176-C393616A9AFC}" destId="{C93F436A-11C5-44CC-84D8-D4C7EBFE0A98}" srcOrd="0" destOrd="0" presId="urn:microsoft.com/office/officeart/2005/8/layout/hProcess11"/>
    <dgm:cxn modelId="{D80C9CB2-0BE8-48BD-87A0-EF2C590E964B}" type="presParOf" srcId="{03E4E8C6-16F7-4B65-8176-C393616A9AFC}" destId="{541AFF39-E0D2-4E41-9208-130272E86CD9}" srcOrd="1" destOrd="0" presId="urn:microsoft.com/office/officeart/2005/8/layout/hProcess11"/>
    <dgm:cxn modelId="{5CAEC8CF-FAFE-4269-9C46-EC229BBF9E3E}" type="presParOf" srcId="{03E4E8C6-16F7-4B65-8176-C393616A9AFC}" destId="{552187D6-49EA-436B-BD9F-8BC26682A264}" srcOrd="2" destOrd="0" presId="urn:microsoft.com/office/officeart/2005/8/layout/hProcess11"/>
    <dgm:cxn modelId="{A44EEDBA-9998-4BD9-9398-E65795BD06B7}" type="presParOf" srcId="{DC144406-1C34-4213-9BFC-0EC4711726F0}" destId="{E9F85666-38DB-43FD-A5CF-F5C6EB399CD9}" srcOrd="1" destOrd="0" presId="urn:microsoft.com/office/officeart/2005/8/layout/hProcess11"/>
    <dgm:cxn modelId="{B70FC4ED-3318-4420-9F5C-C17E62E6948A}" type="presParOf" srcId="{DC144406-1C34-4213-9BFC-0EC4711726F0}" destId="{48DC624B-C922-495D-9645-8683B8903860}" srcOrd="2" destOrd="0" presId="urn:microsoft.com/office/officeart/2005/8/layout/hProcess11"/>
    <dgm:cxn modelId="{A9A042DA-5EE2-4C20-8287-8D016F6235F6}" type="presParOf" srcId="{48DC624B-C922-495D-9645-8683B8903860}" destId="{B2094E59-B043-4240-85AD-3B92AE8C5547}" srcOrd="0" destOrd="0" presId="urn:microsoft.com/office/officeart/2005/8/layout/hProcess11"/>
    <dgm:cxn modelId="{3B7ABC64-6F55-4253-9CD4-7152253EC7B8}" type="presParOf" srcId="{48DC624B-C922-495D-9645-8683B8903860}" destId="{D906DF91-8679-4C5F-9137-1603BBABC8FB}" srcOrd="1" destOrd="0" presId="urn:microsoft.com/office/officeart/2005/8/layout/hProcess11"/>
    <dgm:cxn modelId="{ED7FDBA6-9005-4989-A255-6C3AA6795DD2}" type="presParOf" srcId="{48DC624B-C922-495D-9645-8683B8903860}" destId="{EA3BB20B-E2BC-41B5-8D59-796D017AED61}" srcOrd="2" destOrd="0" presId="urn:microsoft.com/office/officeart/2005/8/layout/hProcess11"/>
    <dgm:cxn modelId="{C5138656-23CB-4133-851C-079BC7DF36CC}" type="presParOf" srcId="{DC144406-1C34-4213-9BFC-0EC4711726F0}" destId="{42B518F0-F993-4542-9881-04B335599EAD}" srcOrd="3" destOrd="0" presId="urn:microsoft.com/office/officeart/2005/8/layout/hProcess11"/>
    <dgm:cxn modelId="{68FD75C6-F6A1-437D-A6C2-07C29A95C84C}" type="presParOf" srcId="{DC144406-1C34-4213-9BFC-0EC4711726F0}" destId="{96B78044-6CF1-4310-8DE9-39AB59D77161}" srcOrd="4" destOrd="0" presId="urn:microsoft.com/office/officeart/2005/8/layout/hProcess11"/>
    <dgm:cxn modelId="{77197397-32FC-4132-9EEC-68EB640A90F6}" type="presParOf" srcId="{96B78044-6CF1-4310-8DE9-39AB59D77161}" destId="{77004A73-47BE-48F4-981D-245A6F9E9DA4}" srcOrd="0" destOrd="0" presId="urn:microsoft.com/office/officeart/2005/8/layout/hProcess11"/>
    <dgm:cxn modelId="{593B9BA3-C162-4DE5-A673-1592269A4A25}" type="presParOf" srcId="{96B78044-6CF1-4310-8DE9-39AB59D77161}" destId="{3ED57BDB-1295-4B49-A2B4-7458BE73D1AF}" srcOrd="1" destOrd="0" presId="urn:microsoft.com/office/officeart/2005/8/layout/hProcess11"/>
    <dgm:cxn modelId="{9FCB12B0-77EE-473A-B2C2-1614D8B4D543}" type="presParOf" srcId="{96B78044-6CF1-4310-8DE9-39AB59D77161}" destId="{EA18FB0B-20ED-403D-AE1E-0D5CD10232A8}" srcOrd="2" destOrd="0" presId="urn:microsoft.com/office/officeart/2005/8/layout/hProcess11"/>
    <dgm:cxn modelId="{DA70EBD5-C7C5-4705-94B0-398B2916D0F4}" type="presParOf" srcId="{DC144406-1C34-4213-9BFC-0EC4711726F0}" destId="{2008B1EF-63C2-4680-93C1-30282457C354}" srcOrd="5" destOrd="0" presId="urn:microsoft.com/office/officeart/2005/8/layout/hProcess11"/>
    <dgm:cxn modelId="{1C3F98F9-5E0E-4ACC-91ED-45CE87D410C0}" type="presParOf" srcId="{DC144406-1C34-4213-9BFC-0EC4711726F0}" destId="{F4C7E999-1473-4ADF-AA14-7980C1C9CD72}" srcOrd="6" destOrd="0" presId="urn:microsoft.com/office/officeart/2005/8/layout/hProcess11"/>
    <dgm:cxn modelId="{2F002EC6-3DA3-43C3-9B61-0089B8905279}" type="presParOf" srcId="{F4C7E999-1473-4ADF-AA14-7980C1C9CD72}" destId="{9E6680F6-D1C6-4A93-ACD6-463DA456C013}" srcOrd="0" destOrd="0" presId="urn:microsoft.com/office/officeart/2005/8/layout/hProcess11"/>
    <dgm:cxn modelId="{3099E797-7DEE-481A-9302-94E814910427}" type="presParOf" srcId="{F4C7E999-1473-4ADF-AA14-7980C1C9CD72}" destId="{51364D10-A139-4E88-B88C-EBDCEFDEAC99}" srcOrd="1" destOrd="0" presId="urn:microsoft.com/office/officeart/2005/8/layout/hProcess11"/>
    <dgm:cxn modelId="{48FD2CBC-22E2-46B0-8096-644BFF21227B}" type="presParOf" srcId="{F4C7E999-1473-4ADF-AA14-7980C1C9CD72}" destId="{7F6E9328-71C9-42C9-BCF3-6ECC8209754C}" srcOrd="2" destOrd="0" presId="urn:microsoft.com/office/officeart/2005/8/layout/hProcess11"/>
    <dgm:cxn modelId="{B8239CA3-08AC-4321-BCE2-6F1BBE1F7BD2}" type="presParOf" srcId="{DC144406-1C34-4213-9BFC-0EC4711726F0}" destId="{DBE64A5B-BDD0-4FC3-8CD9-6C3765D888C1}" srcOrd="7" destOrd="0" presId="urn:microsoft.com/office/officeart/2005/8/layout/hProcess11"/>
    <dgm:cxn modelId="{210FA2BF-899D-437A-9FA5-F13C95AB0EAC}" type="presParOf" srcId="{DC144406-1C34-4213-9BFC-0EC4711726F0}" destId="{86369496-0780-45EA-A5CB-AE765D0928BD}" srcOrd="8" destOrd="0" presId="urn:microsoft.com/office/officeart/2005/8/layout/hProcess11"/>
    <dgm:cxn modelId="{AFBB7FD3-6812-4B16-A32C-0FA0EA095A5F}" type="presParOf" srcId="{86369496-0780-45EA-A5CB-AE765D0928BD}" destId="{80F8EDEE-E24A-4624-85B3-E43C82843604}" srcOrd="0" destOrd="0" presId="urn:microsoft.com/office/officeart/2005/8/layout/hProcess11"/>
    <dgm:cxn modelId="{37AD25B1-A90F-4C1E-AB48-3A4E9F973B72}" type="presParOf" srcId="{86369496-0780-45EA-A5CB-AE765D0928BD}" destId="{BF49C5BB-FE65-492A-971D-4BD112C7CE68}" srcOrd="1" destOrd="0" presId="urn:microsoft.com/office/officeart/2005/8/layout/hProcess11"/>
    <dgm:cxn modelId="{852EE2CB-2D91-4EC9-B89B-0C1A7753F669}" type="presParOf" srcId="{86369496-0780-45EA-A5CB-AE765D0928BD}" destId="{F622BEE8-8B28-4229-8CC2-156F25CC1041}" srcOrd="2" destOrd="0" presId="urn:microsoft.com/office/officeart/2005/8/layout/hProcess11"/>
    <dgm:cxn modelId="{9024B645-9A89-448E-9A58-DA071952DE1C}" type="presParOf" srcId="{DC144406-1C34-4213-9BFC-0EC4711726F0}" destId="{430F3453-32F5-41EF-9892-620B85CB56AF}" srcOrd="9" destOrd="0" presId="urn:microsoft.com/office/officeart/2005/8/layout/hProcess11"/>
    <dgm:cxn modelId="{0FE517F6-E2C7-4270-82A1-3B911D801D91}" type="presParOf" srcId="{DC144406-1C34-4213-9BFC-0EC4711726F0}" destId="{9FFCF31E-E215-4BCF-83B8-6B1993800A4B}" srcOrd="10" destOrd="0" presId="urn:microsoft.com/office/officeart/2005/8/layout/hProcess11"/>
    <dgm:cxn modelId="{8DFD3B0E-D8DA-4E5D-9E83-4125188CD600}" type="presParOf" srcId="{9FFCF31E-E215-4BCF-83B8-6B1993800A4B}" destId="{F9C3A3CF-0268-4DFF-9394-B773C8C2B778}" srcOrd="0" destOrd="0" presId="urn:microsoft.com/office/officeart/2005/8/layout/hProcess11"/>
    <dgm:cxn modelId="{2BC0756A-EEB8-49F3-9907-27E804C4AAAC}" type="presParOf" srcId="{9FFCF31E-E215-4BCF-83B8-6B1993800A4B}" destId="{A321EF3A-CE46-4D10-8FAA-AD6D90B07BAB}" srcOrd="1" destOrd="0" presId="urn:microsoft.com/office/officeart/2005/8/layout/hProcess11"/>
    <dgm:cxn modelId="{2D8AB4F0-3EEE-495B-A466-0041320DDB51}" type="presParOf" srcId="{9FFCF31E-E215-4BCF-83B8-6B1993800A4B}" destId="{0BAEBCAC-1BFE-4BBA-B1A8-5A03EB8B17B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949050E-CF4C-4E5A-91B0-339B488D84A8}" type="doc">
      <dgm:prSet loTypeId="urn:microsoft.com/office/officeart/2005/8/layout/hProcess11" loCatId="process" qsTypeId="urn:microsoft.com/office/officeart/2005/8/quickstyle/3d4" qsCatId="3D" csTypeId="urn:microsoft.com/office/officeart/2005/8/colors/accent1_2" csCatId="accent1" phldr="1"/>
      <dgm:spPr/>
    </dgm:pt>
    <dgm:pt modelId="{FD67C3C2-8E8C-4873-957B-73AF49CDD21F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구상</a:t>
          </a:r>
        </a:p>
      </dgm:t>
    </dgm:pt>
    <dgm:pt modelId="{37C0F539-68C6-4F57-869C-E0EE4193F4EB}" type="par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DC92E3-DCB2-4A28-B430-38C3C506C290}" type="sib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98C2D6-3D36-48B2-AC99-A923029F99EA}">
      <dgm:prSet phldrT="[텍스트]" custT="1"/>
      <dgm:spPr/>
      <dgm:t>
        <a:bodyPr/>
        <a:lstStyle/>
        <a:p>
          <a:pPr latinLnBrk="1"/>
          <a:r>
            <a:rPr lang="ko-KR" altLang="en-US" sz="9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gm:t>
    </dgm:pt>
    <dgm:pt modelId="{9EE50508-CAF1-4DBD-AC5C-FC821D43C043}" type="par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61045370-2714-4DF7-A2BC-1DE18BDCD76C}" type="sib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19A83EBB-861C-43AF-8C31-F7A8B7BBEFF9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</a:rPr>
            <a:t> 모델구현</a:t>
          </a:r>
        </a:p>
      </dgm:t>
    </dgm:pt>
    <dgm:pt modelId="{D4A35042-CDD0-4D50-BE60-7C9F9B1D2B0F}" type="par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F7E8CD31-0EB4-430B-9E0F-96223D7FD30D}" type="sib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27225CDC-450E-4089-9555-90C67835FD1B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gm:t>
    </dgm:pt>
    <dgm:pt modelId="{66B6FF71-855C-45AD-AED4-B08EEC52F534}" type="par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05A8CD48-D3B3-43CC-AE34-1AE46B34CDDE}" type="sib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323F78D7-81F5-48DF-BBB2-A3584050C934}">
      <dgm:prSet phldrT="[텍스트]" custT="1"/>
      <dgm:spPr/>
      <dgm:t>
        <a:bodyPr/>
        <a:lstStyle/>
        <a:p>
          <a:pPr latinLnBrk="1"/>
          <a:r>
            <a:rPr lang="en-US" altLang="ko-KR" sz="900" b="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b="0" dirty="0">
              <a:solidFill>
                <a:schemeClr val="bg1">
                  <a:lumMod val="65000"/>
                </a:schemeClr>
              </a:solidFill>
            </a:rPr>
            <a:t>수집</a:t>
          </a:r>
        </a:p>
      </dgm:t>
    </dgm:pt>
    <dgm:pt modelId="{6CCF2E59-2AE5-46C9-B654-D5A491531B80}" type="par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31ADB69B-F7FD-47B5-BFCC-19FD02E8DB93}" type="sib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11A8E9B0-555A-432B-8227-ECE19F9087C1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gm:t>
    </dgm:pt>
    <dgm:pt modelId="{D73A2636-6D20-4095-B4F1-E618698CFCF2}" type="par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36CC2EC1-CD76-4917-8E63-5A83B3C83507}" type="sib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EAF37482-62F7-459A-94D2-020C752C8415}" type="pres">
      <dgm:prSet presAssocID="{7949050E-CF4C-4E5A-91B0-339B488D84A8}" presName="Name0" presStyleCnt="0">
        <dgm:presLayoutVars>
          <dgm:dir/>
          <dgm:resizeHandles val="exact"/>
        </dgm:presLayoutVars>
      </dgm:prSet>
      <dgm:spPr/>
    </dgm:pt>
    <dgm:pt modelId="{C626BDB2-845D-4261-B3D5-D84E1AC4C6CE}" type="pres">
      <dgm:prSet presAssocID="{7949050E-CF4C-4E5A-91B0-339B488D84A8}" presName="arrow" presStyleLbl="bgShp" presStyleIdx="0" presStyleCnt="1" custLinFactNeighborX="1237"/>
      <dgm:spPr>
        <a:solidFill>
          <a:srgbClr val="6F6F6D"/>
        </a:solidFill>
      </dgm:spPr>
    </dgm:pt>
    <dgm:pt modelId="{DC144406-1C34-4213-9BFC-0EC4711726F0}" type="pres">
      <dgm:prSet presAssocID="{7949050E-CF4C-4E5A-91B0-339B488D84A8}" presName="points" presStyleCnt="0"/>
      <dgm:spPr/>
    </dgm:pt>
    <dgm:pt modelId="{03E4E8C6-16F7-4B65-8176-C393616A9AFC}" type="pres">
      <dgm:prSet presAssocID="{FD67C3C2-8E8C-4873-957B-73AF49CDD21F}" presName="compositeA" presStyleCnt="0"/>
      <dgm:spPr/>
    </dgm:pt>
    <dgm:pt modelId="{C93F436A-11C5-44CC-84D8-D4C7EBFE0A98}" type="pres">
      <dgm:prSet presAssocID="{FD67C3C2-8E8C-4873-957B-73AF49CDD21F}" presName="textA" presStyleLbl="revTx" presStyleIdx="0" presStyleCnt="6">
        <dgm:presLayoutVars>
          <dgm:bulletEnabled val="1"/>
        </dgm:presLayoutVars>
      </dgm:prSet>
      <dgm:spPr/>
    </dgm:pt>
    <dgm:pt modelId="{541AFF39-E0D2-4E41-9208-130272E86CD9}" type="pres">
      <dgm:prSet presAssocID="{FD67C3C2-8E8C-4873-957B-73AF49CDD21F}" presName="circleA" presStyleLbl="node1" presStyleIdx="0" presStyleCnt="6"/>
      <dgm:spPr>
        <a:solidFill>
          <a:schemeClr val="bg1"/>
        </a:solidFill>
      </dgm:spPr>
    </dgm:pt>
    <dgm:pt modelId="{552187D6-49EA-436B-BD9F-8BC26682A264}" type="pres">
      <dgm:prSet presAssocID="{FD67C3C2-8E8C-4873-957B-73AF49CDD21F}" presName="spaceA" presStyleCnt="0"/>
      <dgm:spPr/>
    </dgm:pt>
    <dgm:pt modelId="{E9F85666-38DB-43FD-A5CF-F5C6EB399CD9}" type="pres">
      <dgm:prSet presAssocID="{6DDC92E3-DCB2-4A28-B430-38C3C506C290}" presName="space" presStyleCnt="0"/>
      <dgm:spPr/>
    </dgm:pt>
    <dgm:pt modelId="{48DC624B-C922-495D-9645-8683B8903860}" type="pres">
      <dgm:prSet presAssocID="{6D98C2D6-3D36-48B2-AC99-A923029F99EA}" presName="compositeB" presStyleCnt="0"/>
      <dgm:spPr/>
    </dgm:pt>
    <dgm:pt modelId="{B2094E59-B043-4240-85AD-3B92AE8C5547}" type="pres">
      <dgm:prSet presAssocID="{6D98C2D6-3D36-48B2-AC99-A923029F99EA}" presName="textB" presStyleLbl="revTx" presStyleIdx="1" presStyleCnt="6">
        <dgm:presLayoutVars>
          <dgm:bulletEnabled val="1"/>
        </dgm:presLayoutVars>
      </dgm:prSet>
      <dgm:spPr/>
    </dgm:pt>
    <dgm:pt modelId="{D906DF91-8679-4C5F-9137-1603BBABC8FB}" type="pres">
      <dgm:prSet presAssocID="{6D98C2D6-3D36-48B2-AC99-A923029F99EA}" presName="circleB" presStyleLbl="node1" presStyleIdx="1" presStyleCnt="6"/>
      <dgm:spPr>
        <a:solidFill>
          <a:schemeClr val="bg1"/>
        </a:solidFill>
      </dgm:spPr>
    </dgm:pt>
    <dgm:pt modelId="{EA3BB20B-E2BC-41B5-8D59-796D017AED61}" type="pres">
      <dgm:prSet presAssocID="{6D98C2D6-3D36-48B2-AC99-A923029F99EA}" presName="spaceB" presStyleCnt="0"/>
      <dgm:spPr/>
    </dgm:pt>
    <dgm:pt modelId="{42B518F0-F993-4542-9881-04B335599EAD}" type="pres">
      <dgm:prSet presAssocID="{61045370-2714-4DF7-A2BC-1DE18BDCD76C}" presName="space" presStyleCnt="0"/>
      <dgm:spPr/>
    </dgm:pt>
    <dgm:pt modelId="{96B78044-6CF1-4310-8DE9-39AB59D77161}" type="pres">
      <dgm:prSet presAssocID="{323F78D7-81F5-48DF-BBB2-A3584050C934}" presName="compositeA" presStyleCnt="0"/>
      <dgm:spPr/>
    </dgm:pt>
    <dgm:pt modelId="{77004A73-47BE-48F4-981D-245A6F9E9DA4}" type="pres">
      <dgm:prSet presAssocID="{323F78D7-81F5-48DF-BBB2-A3584050C934}" presName="textA" presStyleLbl="revTx" presStyleIdx="2" presStyleCnt="6">
        <dgm:presLayoutVars>
          <dgm:bulletEnabled val="1"/>
        </dgm:presLayoutVars>
      </dgm:prSet>
      <dgm:spPr/>
    </dgm:pt>
    <dgm:pt modelId="{3ED57BDB-1295-4B49-A2B4-7458BE73D1AF}" type="pres">
      <dgm:prSet presAssocID="{323F78D7-81F5-48DF-BBB2-A3584050C934}" presName="circleA" presStyleLbl="node1" presStyleIdx="2" presStyleCnt="6"/>
      <dgm:spPr>
        <a:solidFill>
          <a:schemeClr val="bg1"/>
        </a:solidFill>
      </dgm:spPr>
    </dgm:pt>
    <dgm:pt modelId="{EA18FB0B-20ED-403D-AE1E-0D5CD10232A8}" type="pres">
      <dgm:prSet presAssocID="{323F78D7-81F5-48DF-BBB2-A3584050C934}" presName="spaceA" presStyleCnt="0"/>
      <dgm:spPr/>
    </dgm:pt>
    <dgm:pt modelId="{2008B1EF-63C2-4680-93C1-30282457C354}" type="pres">
      <dgm:prSet presAssocID="{31ADB69B-F7FD-47B5-BFCC-19FD02E8DB93}" presName="space" presStyleCnt="0"/>
      <dgm:spPr/>
    </dgm:pt>
    <dgm:pt modelId="{F4C7E999-1473-4ADF-AA14-7980C1C9CD72}" type="pres">
      <dgm:prSet presAssocID="{19A83EBB-861C-43AF-8C31-F7A8B7BBEFF9}" presName="compositeB" presStyleCnt="0"/>
      <dgm:spPr/>
    </dgm:pt>
    <dgm:pt modelId="{9E6680F6-D1C6-4A93-ACD6-463DA456C013}" type="pres">
      <dgm:prSet presAssocID="{19A83EBB-861C-43AF-8C31-F7A8B7BBEFF9}" presName="textB" presStyleLbl="revTx" presStyleIdx="3" presStyleCnt="6" custAng="0">
        <dgm:presLayoutVars>
          <dgm:bulletEnabled val="1"/>
        </dgm:presLayoutVars>
      </dgm:prSet>
      <dgm:spPr/>
    </dgm:pt>
    <dgm:pt modelId="{51364D10-A139-4E88-B88C-EBDCEFDEAC99}" type="pres">
      <dgm:prSet presAssocID="{19A83EBB-861C-43AF-8C31-F7A8B7BBEFF9}" presName="circleB" presStyleLbl="node1" presStyleIdx="3" presStyleCnt="6"/>
      <dgm:spPr>
        <a:solidFill>
          <a:schemeClr val="bg1"/>
        </a:solidFill>
      </dgm:spPr>
    </dgm:pt>
    <dgm:pt modelId="{7F6E9328-71C9-42C9-BCF3-6ECC8209754C}" type="pres">
      <dgm:prSet presAssocID="{19A83EBB-861C-43AF-8C31-F7A8B7BBEFF9}" presName="spaceB" presStyleCnt="0"/>
      <dgm:spPr/>
    </dgm:pt>
    <dgm:pt modelId="{DBE64A5B-BDD0-4FC3-8CD9-6C3765D888C1}" type="pres">
      <dgm:prSet presAssocID="{F7E8CD31-0EB4-430B-9E0F-96223D7FD30D}" presName="space" presStyleCnt="0"/>
      <dgm:spPr/>
    </dgm:pt>
    <dgm:pt modelId="{86369496-0780-45EA-A5CB-AE765D0928BD}" type="pres">
      <dgm:prSet presAssocID="{27225CDC-450E-4089-9555-90C67835FD1B}" presName="compositeA" presStyleCnt="0"/>
      <dgm:spPr/>
    </dgm:pt>
    <dgm:pt modelId="{80F8EDEE-E24A-4624-85B3-E43C82843604}" type="pres">
      <dgm:prSet presAssocID="{27225CDC-450E-4089-9555-90C67835FD1B}" presName="textA" presStyleLbl="revTx" presStyleIdx="4" presStyleCnt="6">
        <dgm:presLayoutVars>
          <dgm:bulletEnabled val="1"/>
        </dgm:presLayoutVars>
      </dgm:prSet>
      <dgm:spPr/>
    </dgm:pt>
    <dgm:pt modelId="{BF49C5BB-FE65-492A-971D-4BD112C7CE68}" type="pres">
      <dgm:prSet presAssocID="{27225CDC-450E-4089-9555-90C67835FD1B}" presName="circleA" presStyleLbl="node1" presStyleIdx="4" presStyleCnt="6"/>
      <dgm:spPr>
        <a:solidFill>
          <a:schemeClr val="bg1"/>
        </a:solidFill>
      </dgm:spPr>
    </dgm:pt>
    <dgm:pt modelId="{F622BEE8-8B28-4229-8CC2-156F25CC1041}" type="pres">
      <dgm:prSet presAssocID="{27225CDC-450E-4089-9555-90C67835FD1B}" presName="spaceA" presStyleCnt="0"/>
      <dgm:spPr/>
    </dgm:pt>
    <dgm:pt modelId="{430F3453-32F5-41EF-9892-620B85CB56AF}" type="pres">
      <dgm:prSet presAssocID="{05A8CD48-D3B3-43CC-AE34-1AE46B34CDDE}" presName="space" presStyleCnt="0"/>
      <dgm:spPr/>
    </dgm:pt>
    <dgm:pt modelId="{9FFCF31E-E215-4BCF-83B8-6B1993800A4B}" type="pres">
      <dgm:prSet presAssocID="{11A8E9B0-555A-432B-8227-ECE19F9087C1}" presName="compositeB" presStyleCnt="0"/>
      <dgm:spPr/>
    </dgm:pt>
    <dgm:pt modelId="{F9C3A3CF-0268-4DFF-9394-B773C8C2B778}" type="pres">
      <dgm:prSet presAssocID="{11A8E9B0-555A-432B-8227-ECE19F9087C1}" presName="textB" presStyleLbl="revTx" presStyleIdx="5" presStyleCnt="6">
        <dgm:presLayoutVars>
          <dgm:bulletEnabled val="1"/>
        </dgm:presLayoutVars>
      </dgm:prSet>
      <dgm:spPr/>
    </dgm:pt>
    <dgm:pt modelId="{A321EF3A-CE46-4D10-8FAA-AD6D90B07BAB}" type="pres">
      <dgm:prSet presAssocID="{11A8E9B0-555A-432B-8227-ECE19F9087C1}" presName="circleB" presStyleLbl="node1" presStyleIdx="5" presStyleCnt="6"/>
      <dgm:spPr>
        <a:solidFill>
          <a:schemeClr val="bg1"/>
        </a:solidFill>
      </dgm:spPr>
    </dgm:pt>
    <dgm:pt modelId="{0BAEBCAC-1BFE-4BBA-B1A8-5A03EB8B17B3}" type="pres">
      <dgm:prSet presAssocID="{11A8E9B0-555A-432B-8227-ECE19F9087C1}" presName="spaceB" presStyleCnt="0"/>
      <dgm:spPr/>
    </dgm:pt>
  </dgm:ptLst>
  <dgm:cxnLst>
    <dgm:cxn modelId="{3CA75E05-2006-420E-82D6-706234A5C23C}" type="presOf" srcId="{6D98C2D6-3D36-48B2-AC99-A923029F99EA}" destId="{B2094E59-B043-4240-85AD-3B92AE8C5547}" srcOrd="0" destOrd="0" presId="urn:microsoft.com/office/officeart/2005/8/layout/hProcess11"/>
    <dgm:cxn modelId="{DA723707-E810-476C-B893-7607632DFF12}" srcId="{7949050E-CF4C-4E5A-91B0-339B488D84A8}" destId="{27225CDC-450E-4089-9555-90C67835FD1B}" srcOrd="4" destOrd="0" parTransId="{66B6FF71-855C-45AD-AED4-B08EEC52F534}" sibTransId="{05A8CD48-D3B3-43CC-AE34-1AE46B34CDDE}"/>
    <dgm:cxn modelId="{268A1120-03B3-467A-8365-E7A3CF9E406D}" srcId="{7949050E-CF4C-4E5A-91B0-339B488D84A8}" destId="{19A83EBB-861C-43AF-8C31-F7A8B7BBEFF9}" srcOrd="3" destOrd="0" parTransId="{D4A35042-CDD0-4D50-BE60-7C9F9B1D2B0F}" sibTransId="{F7E8CD31-0EB4-430B-9E0F-96223D7FD30D}"/>
    <dgm:cxn modelId="{49A7AE20-3B24-4915-B311-BBC9929F07DF}" type="presOf" srcId="{27225CDC-450E-4089-9555-90C67835FD1B}" destId="{80F8EDEE-E24A-4624-85B3-E43C82843604}" srcOrd="0" destOrd="0" presId="urn:microsoft.com/office/officeart/2005/8/layout/hProcess11"/>
    <dgm:cxn modelId="{717C4F31-A1E4-44C6-B060-1DA04BFDCAE8}" type="presOf" srcId="{FD67C3C2-8E8C-4873-957B-73AF49CDD21F}" destId="{C93F436A-11C5-44CC-84D8-D4C7EBFE0A98}" srcOrd="0" destOrd="0" presId="urn:microsoft.com/office/officeart/2005/8/layout/hProcess11"/>
    <dgm:cxn modelId="{6416CA4F-7789-4105-A736-4730EB83238D}" type="presOf" srcId="{7949050E-CF4C-4E5A-91B0-339B488D84A8}" destId="{EAF37482-62F7-459A-94D2-020C752C8415}" srcOrd="0" destOrd="0" presId="urn:microsoft.com/office/officeart/2005/8/layout/hProcess11"/>
    <dgm:cxn modelId="{8EC0415A-DFC5-49DD-B0A3-C9D3DE3C5481}" srcId="{7949050E-CF4C-4E5A-91B0-339B488D84A8}" destId="{6D98C2D6-3D36-48B2-AC99-A923029F99EA}" srcOrd="1" destOrd="0" parTransId="{9EE50508-CAF1-4DBD-AC5C-FC821D43C043}" sibTransId="{61045370-2714-4DF7-A2BC-1DE18BDCD76C}"/>
    <dgm:cxn modelId="{627BB896-C33B-4A3F-BF8E-DD1A0007E775}" srcId="{7949050E-CF4C-4E5A-91B0-339B488D84A8}" destId="{11A8E9B0-555A-432B-8227-ECE19F9087C1}" srcOrd="5" destOrd="0" parTransId="{D73A2636-6D20-4095-B4F1-E618698CFCF2}" sibTransId="{36CC2EC1-CD76-4917-8E63-5A83B3C83507}"/>
    <dgm:cxn modelId="{48796FAA-6E26-437F-A7E3-55DC814E58A0}" srcId="{7949050E-CF4C-4E5A-91B0-339B488D84A8}" destId="{FD67C3C2-8E8C-4873-957B-73AF49CDD21F}" srcOrd="0" destOrd="0" parTransId="{37C0F539-68C6-4F57-869C-E0EE4193F4EB}" sibTransId="{6DDC92E3-DCB2-4A28-B430-38C3C506C290}"/>
    <dgm:cxn modelId="{670B68AC-B0FF-472A-AF5F-C95AF23F5F0F}" type="presOf" srcId="{19A83EBB-861C-43AF-8C31-F7A8B7BBEFF9}" destId="{9E6680F6-D1C6-4A93-ACD6-463DA456C013}" srcOrd="0" destOrd="0" presId="urn:microsoft.com/office/officeart/2005/8/layout/hProcess11"/>
    <dgm:cxn modelId="{CCBE0AD0-0108-48EB-BC80-B9776C7EF5CD}" type="presOf" srcId="{323F78D7-81F5-48DF-BBB2-A3584050C934}" destId="{77004A73-47BE-48F4-981D-245A6F9E9DA4}" srcOrd="0" destOrd="0" presId="urn:microsoft.com/office/officeart/2005/8/layout/hProcess11"/>
    <dgm:cxn modelId="{FCE913E0-0982-4D10-B6A5-1B7C55716489}" type="presOf" srcId="{11A8E9B0-555A-432B-8227-ECE19F9087C1}" destId="{F9C3A3CF-0268-4DFF-9394-B773C8C2B778}" srcOrd="0" destOrd="0" presId="urn:microsoft.com/office/officeart/2005/8/layout/hProcess11"/>
    <dgm:cxn modelId="{FDBF8EEC-4409-4B11-BAED-0D1259057924}" srcId="{7949050E-CF4C-4E5A-91B0-339B488D84A8}" destId="{323F78D7-81F5-48DF-BBB2-A3584050C934}" srcOrd="2" destOrd="0" parTransId="{6CCF2E59-2AE5-46C9-B654-D5A491531B80}" sibTransId="{31ADB69B-F7FD-47B5-BFCC-19FD02E8DB93}"/>
    <dgm:cxn modelId="{5D9A06B0-558C-47D6-97D9-2BFD6765564C}" type="presParOf" srcId="{EAF37482-62F7-459A-94D2-020C752C8415}" destId="{C626BDB2-845D-4261-B3D5-D84E1AC4C6CE}" srcOrd="0" destOrd="0" presId="urn:microsoft.com/office/officeart/2005/8/layout/hProcess11"/>
    <dgm:cxn modelId="{3EE705EA-4E79-4783-9BC4-AF5014D6C899}" type="presParOf" srcId="{EAF37482-62F7-459A-94D2-020C752C8415}" destId="{DC144406-1C34-4213-9BFC-0EC4711726F0}" srcOrd="1" destOrd="0" presId="urn:microsoft.com/office/officeart/2005/8/layout/hProcess11"/>
    <dgm:cxn modelId="{9A24679F-1B6D-41D8-9E05-35B1AA03AF6F}" type="presParOf" srcId="{DC144406-1C34-4213-9BFC-0EC4711726F0}" destId="{03E4E8C6-16F7-4B65-8176-C393616A9AFC}" srcOrd="0" destOrd="0" presId="urn:microsoft.com/office/officeart/2005/8/layout/hProcess11"/>
    <dgm:cxn modelId="{7F41DFC9-7F3C-4DB6-BFB4-401A6E7D8ABA}" type="presParOf" srcId="{03E4E8C6-16F7-4B65-8176-C393616A9AFC}" destId="{C93F436A-11C5-44CC-84D8-D4C7EBFE0A98}" srcOrd="0" destOrd="0" presId="urn:microsoft.com/office/officeart/2005/8/layout/hProcess11"/>
    <dgm:cxn modelId="{D80C9CB2-0BE8-48BD-87A0-EF2C590E964B}" type="presParOf" srcId="{03E4E8C6-16F7-4B65-8176-C393616A9AFC}" destId="{541AFF39-E0D2-4E41-9208-130272E86CD9}" srcOrd="1" destOrd="0" presId="urn:microsoft.com/office/officeart/2005/8/layout/hProcess11"/>
    <dgm:cxn modelId="{5CAEC8CF-FAFE-4269-9C46-EC229BBF9E3E}" type="presParOf" srcId="{03E4E8C6-16F7-4B65-8176-C393616A9AFC}" destId="{552187D6-49EA-436B-BD9F-8BC26682A264}" srcOrd="2" destOrd="0" presId="urn:microsoft.com/office/officeart/2005/8/layout/hProcess11"/>
    <dgm:cxn modelId="{A44EEDBA-9998-4BD9-9398-E65795BD06B7}" type="presParOf" srcId="{DC144406-1C34-4213-9BFC-0EC4711726F0}" destId="{E9F85666-38DB-43FD-A5CF-F5C6EB399CD9}" srcOrd="1" destOrd="0" presId="urn:microsoft.com/office/officeart/2005/8/layout/hProcess11"/>
    <dgm:cxn modelId="{B70FC4ED-3318-4420-9F5C-C17E62E6948A}" type="presParOf" srcId="{DC144406-1C34-4213-9BFC-0EC4711726F0}" destId="{48DC624B-C922-495D-9645-8683B8903860}" srcOrd="2" destOrd="0" presId="urn:microsoft.com/office/officeart/2005/8/layout/hProcess11"/>
    <dgm:cxn modelId="{A9A042DA-5EE2-4C20-8287-8D016F6235F6}" type="presParOf" srcId="{48DC624B-C922-495D-9645-8683B8903860}" destId="{B2094E59-B043-4240-85AD-3B92AE8C5547}" srcOrd="0" destOrd="0" presId="urn:microsoft.com/office/officeart/2005/8/layout/hProcess11"/>
    <dgm:cxn modelId="{3B7ABC64-6F55-4253-9CD4-7152253EC7B8}" type="presParOf" srcId="{48DC624B-C922-495D-9645-8683B8903860}" destId="{D906DF91-8679-4C5F-9137-1603BBABC8FB}" srcOrd="1" destOrd="0" presId="urn:microsoft.com/office/officeart/2005/8/layout/hProcess11"/>
    <dgm:cxn modelId="{ED7FDBA6-9005-4989-A255-6C3AA6795DD2}" type="presParOf" srcId="{48DC624B-C922-495D-9645-8683B8903860}" destId="{EA3BB20B-E2BC-41B5-8D59-796D017AED61}" srcOrd="2" destOrd="0" presId="urn:microsoft.com/office/officeart/2005/8/layout/hProcess11"/>
    <dgm:cxn modelId="{C5138656-23CB-4133-851C-079BC7DF36CC}" type="presParOf" srcId="{DC144406-1C34-4213-9BFC-0EC4711726F0}" destId="{42B518F0-F993-4542-9881-04B335599EAD}" srcOrd="3" destOrd="0" presId="urn:microsoft.com/office/officeart/2005/8/layout/hProcess11"/>
    <dgm:cxn modelId="{68FD75C6-F6A1-437D-A6C2-07C29A95C84C}" type="presParOf" srcId="{DC144406-1C34-4213-9BFC-0EC4711726F0}" destId="{96B78044-6CF1-4310-8DE9-39AB59D77161}" srcOrd="4" destOrd="0" presId="urn:microsoft.com/office/officeart/2005/8/layout/hProcess11"/>
    <dgm:cxn modelId="{77197397-32FC-4132-9EEC-68EB640A90F6}" type="presParOf" srcId="{96B78044-6CF1-4310-8DE9-39AB59D77161}" destId="{77004A73-47BE-48F4-981D-245A6F9E9DA4}" srcOrd="0" destOrd="0" presId="urn:microsoft.com/office/officeart/2005/8/layout/hProcess11"/>
    <dgm:cxn modelId="{593B9BA3-C162-4DE5-A673-1592269A4A25}" type="presParOf" srcId="{96B78044-6CF1-4310-8DE9-39AB59D77161}" destId="{3ED57BDB-1295-4B49-A2B4-7458BE73D1AF}" srcOrd="1" destOrd="0" presId="urn:microsoft.com/office/officeart/2005/8/layout/hProcess11"/>
    <dgm:cxn modelId="{9FCB12B0-77EE-473A-B2C2-1614D8B4D543}" type="presParOf" srcId="{96B78044-6CF1-4310-8DE9-39AB59D77161}" destId="{EA18FB0B-20ED-403D-AE1E-0D5CD10232A8}" srcOrd="2" destOrd="0" presId="urn:microsoft.com/office/officeart/2005/8/layout/hProcess11"/>
    <dgm:cxn modelId="{DA70EBD5-C7C5-4705-94B0-398B2916D0F4}" type="presParOf" srcId="{DC144406-1C34-4213-9BFC-0EC4711726F0}" destId="{2008B1EF-63C2-4680-93C1-30282457C354}" srcOrd="5" destOrd="0" presId="urn:microsoft.com/office/officeart/2005/8/layout/hProcess11"/>
    <dgm:cxn modelId="{1C3F98F9-5E0E-4ACC-91ED-45CE87D410C0}" type="presParOf" srcId="{DC144406-1C34-4213-9BFC-0EC4711726F0}" destId="{F4C7E999-1473-4ADF-AA14-7980C1C9CD72}" srcOrd="6" destOrd="0" presId="urn:microsoft.com/office/officeart/2005/8/layout/hProcess11"/>
    <dgm:cxn modelId="{2F002EC6-3DA3-43C3-9B61-0089B8905279}" type="presParOf" srcId="{F4C7E999-1473-4ADF-AA14-7980C1C9CD72}" destId="{9E6680F6-D1C6-4A93-ACD6-463DA456C013}" srcOrd="0" destOrd="0" presId="urn:microsoft.com/office/officeart/2005/8/layout/hProcess11"/>
    <dgm:cxn modelId="{3099E797-7DEE-481A-9302-94E814910427}" type="presParOf" srcId="{F4C7E999-1473-4ADF-AA14-7980C1C9CD72}" destId="{51364D10-A139-4E88-B88C-EBDCEFDEAC99}" srcOrd="1" destOrd="0" presId="urn:microsoft.com/office/officeart/2005/8/layout/hProcess11"/>
    <dgm:cxn modelId="{48FD2CBC-22E2-46B0-8096-644BFF21227B}" type="presParOf" srcId="{F4C7E999-1473-4ADF-AA14-7980C1C9CD72}" destId="{7F6E9328-71C9-42C9-BCF3-6ECC8209754C}" srcOrd="2" destOrd="0" presId="urn:microsoft.com/office/officeart/2005/8/layout/hProcess11"/>
    <dgm:cxn modelId="{B8239CA3-08AC-4321-BCE2-6F1BBE1F7BD2}" type="presParOf" srcId="{DC144406-1C34-4213-9BFC-0EC4711726F0}" destId="{DBE64A5B-BDD0-4FC3-8CD9-6C3765D888C1}" srcOrd="7" destOrd="0" presId="urn:microsoft.com/office/officeart/2005/8/layout/hProcess11"/>
    <dgm:cxn modelId="{210FA2BF-899D-437A-9FA5-F13C95AB0EAC}" type="presParOf" srcId="{DC144406-1C34-4213-9BFC-0EC4711726F0}" destId="{86369496-0780-45EA-A5CB-AE765D0928BD}" srcOrd="8" destOrd="0" presId="urn:microsoft.com/office/officeart/2005/8/layout/hProcess11"/>
    <dgm:cxn modelId="{AFBB7FD3-6812-4B16-A32C-0FA0EA095A5F}" type="presParOf" srcId="{86369496-0780-45EA-A5CB-AE765D0928BD}" destId="{80F8EDEE-E24A-4624-85B3-E43C82843604}" srcOrd="0" destOrd="0" presId="urn:microsoft.com/office/officeart/2005/8/layout/hProcess11"/>
    <dgm:cxn modelId="{37AD25B1-A90F-4C1E-AB48-3A4E9F973B72}" type="presParOf" srcId="{86369496-0780-45EA-A5CB-AE765D0928BD}" destId="{BF49C5BB-FE65-492A-971D-4BD112C7CE68}" srcOrd="1" destOrd="0" presId="urn:microsoft.com/office/officeart/2005/8/layout/hProcess11"/>
    <dgm:cxn modelId="{852EE2CB-2D91-4EC9-B89B-0C1A7753F669}" type="presParOf" srcId="{86369496-0780-45EA-A5CB-AE765D0928BD}" destId="{F622BEE8-8B28-4229-8CC2-156F25CC1041}" srcOrd="2" destOrd="0" presId="urn:microsoft.com/office/officeart/2005/8/layout/hProcess11"/>
    <dgm:cxn modelId="{9024B645-9A89-448E-9A58-DA071952DE1C}" type="presParOf" srcId="{DC144406-1C34-4213-9BFC-0EC4711726F0}" destId="{430F3453-32F5-41EF-9892-620B85CB56AF}" srcOrd="9" destOrd="0" presId="urn:microsoft.com/office/officeart/2005/8/layout/hProcess11"/>
    <dgm:cxn modelId="{0FE517F6-E2C7-4270-82A1-3B911D801D91}" type="presParOf" srcId="{DC144406-1C34-4213-9BFC-0EC4711726F0}" destId="{9FFCF31E-E215-4BCF-83B8-6B1993800A4B}" srcOrd="10" destOrd="0" presId="urn:microsoft.com/office/officeart/2005/8/layout/hProcess11"/>
    <dgm:cxn modelId="{8DFD3B0E-D8DA-4E5D-9E83-4125188CD600}" type="presParOf" srcId="{9FFCF31E-E215-4BCF-83B8-6B1993800A4B}" destId="{F9C3A3CF-0268-4DFF-9394-B773C8C2B778}" srcOrd="0" destOrd="0" presId="urn:microsoft.com/office/officeart/2005/8/layout/hProcess11"/>
    <dgm:cxn modelId="{2BC0756A-EEB8-49F3-9907-27E804C4AAAC}" type="presParOf" srcId="{9FFCF31E-E215-4BCF-83B8-6B1993800A4B}" destId="{A321EF3A-CE46-4D10-8FAA-AD6D90B07BAB}" srcOrd="1" destOrd="0" presId="urn:microsoft.com/office/officeart/2005/8/layout/hProcess11"/>
    <dgm:cxn modelId="{2D8AB4F0-3EEE-495B-A466-0041320DDB51}" type="presParOf" srcId="{9FFCF31E-E215-4BCF-83B8-6B1993800A4B}" destId="{0BAEBCAC-1BFE-4BBA-B1A8-5A03EB8B17B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949050E-CF4C-4E5A-91B0-339B488D84A8}" type="doc">
      <dgm:prSet loTypeId="urn:microsoft.com/office/officeart/2005/8/layout/hProcess11" loCatId="process" qsTypeId="urn:microsoft.com/office/officeart/2005/8/quickstyle/3d4" qsCatId="3D" csTypeId="urn:microsoft.com/office/officeart/2005/8/colors/accent1_2" csCatId="accent1" phldr="1"/>
      <dgm:spPr/>
    </dgm:pt>
    <dgm:pt modelId="{FD67C3C2-8E8C-4873-957B-73AF49CDD21F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구상</a:t>
          </a:r>
        </a:p>
      </dgm:t>
    </dgm:pt>
    <dgm:pt modelId="{37C0F539-68C6-4F57-869C-E0EE4193F4EB}" type="par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DC92E3-DCB2-4A28-B430-38C3C506C290}" type="sib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98C2D6-3D36-48B2-AC99-A923029F99EA}">
      <dgm:prSet phldrT="[텍스트]" custT="1"/>
      <dgm:spPr/>
      <dgm:t>
        <a:bodyPr/>
        <a:lstStyle/>
        <a:p>
          <a:pPr latinLnBrk="1"/>
          <a:r>
            <a:rPr lang="ko-KR" altLang="en-US" sz="9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gm:t>
    </dgm:pt>
    <dgm:pt modelId="{9EE50508-CAF1-4DBD-AC5C-FC821D43C043}" type="par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61045370-2714-4DF7-A2BC-1DE18BDCD76C}" type="sib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19A83EBB-861C-43AF-8C31-F7A8B7BBEFF9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gm:t>
    </dgm:pt>
    <dgm:pt modelId="{D4A35042-CDD0-4D50-BE60-7C9F9B1D2B0F}" type="par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F7E8CD31-0EB4-430B-9E0F-96223D7FD30D}" type="sib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27225CDC-450E-4089-9555-90C67835FD1B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gm:t>
    </dgm:pt>
    <dgm:pt modelId="{66B6FF71-855C-45AD-AED4-B08EEC52F534}" type="par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05A8CD48-D3B3-43CC-AE34-1AE46B34CDDE}" type="sib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323F78D7-81F5-48DF-BBB2-A3584050C934}">
      <dgm:prSet phldrT="[텍스트]" custT="1"/>
      <dgm:spPr/>
      <dgm:t>
        <a:bodyPr/>
        <a:lstStyle/>
        <a:p>
          <a:pPr latinLnBrk="1"/>
          <a:r>
            <a:rPr lang="en-US" altLang="ko-KR" sz="900" b="1" dirty="0">
              <a:solidFill>
                <a:schemeClr val="bg1"/>
              </a:solidFill>
            </a:rPr>
            <a:t>Data </a:t>
          </a:r>
          <a:r>
            <a:rPr lang="ko-KR" altLang="en-US" sz="900" b="1" dirty="0">
              <a:solidFill>
                <a:schemeClr val="bg1"/>
              </a:solidFill>
            </a:rPr>
            <a:t>수집</a:t>
          </a:r>
        </a:p>
      </dgm:t>
    </dgm:pt>
    <dgm:pt modelId="{6CCF2E59-2AE5-46C9-B654-D5A491531B80}" type="par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31ADB69B-F7FD-47B5-BFCC-19FD02E8DB93}" type="sib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11A8E9B0-555A-432B-8227-ECE19F9087C1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gm:t>
    </dgm:pt>
    <dgm:pt modelId="{D73A2636-6D20-4095-B4F1-E618698CFCF2}" type="par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36CC2EC1-CD76-4917-8E63-5A83B3C83507}" type="sib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EAF37482-62F7-459A-94D2-020C752C8415}" type="pres">
      <dgm:prSet presAssocID="{7949050E-CF4C-4E5A-91B0-339B488D84A8}" presName="Name0" presStyleCnt="0">
        <dgm:presLayoutVars>
          <dgm:dir/>
          <dgm:resizeHandles val="exact"/>
        </dgm:presLayoutVars>
      </dgm:prSet>
      <dgm:spPr/>
    </dgm:pt>
    <dgm:pt modelId="{C626BDB2-845D-4261-B3D5-D84E1AC4C6CE}" type="pres">
      <dgm:prSet presAssocID="{7949050E-CF4C-4E5A-91B0-339B488D84A8}" presName="arrow" presStyleLbl="bgShp" presStyleIdx="0" presStyleCnt="1" custLinFactNeighborX="1237"/>
      <dgm:spPr>
        <a:solidFill>
          <a:srgbClr val="6F6F6D"/>
        </a:solidFill>
      </dgm:spPr>
    </dgm:pt>
    <dgm:pt modelId="{DC144406-1C34-4213-9BFC-0EC4711726F0}" type="pres">
      <dgm:prSet presAssocID="{7949050E-CF4C-4E5A-91B0-339B488D84A8}" presName="points" presStyleCnt="0"/>
      <dgm:spPr/>
    </dgm:pt>
    <dgm:pt modelId="{03E4E8C6-16F7-4B65-8176-C393616A9AFC}" type="pres">
      <dgm:prSet presAssocID="{FD67C3C2-8E8C-4873-957B-73AF49CDD21F}" presName="compositeA" presStyleCnt="0"/>
      <dgm:spPr/>
    </dgm:pt>
    <dgm:pt modelId="{C93F436A-11C5-44CC-84D8-D4C7EBFE0A98}" type="pres">
      <dgm:prSet presAssocID="{FD67C3C2-8E8C-4873-957B-73AF49CDD21F}" presName="textA" presStyleLbl="revTx" presStyleIdx="0" presStyleCnt="6">
        <dgm:presLayoutVars>
          <dgm:bulletEnabled val="1"/>
        </dgm:presLayoutVars>
      </dgm:prSet>
      <dgm:spPr/>
    </dgm:pt>
    <dgm:pt modelId="{541AFF39-E0D2-4E41-9208-130272E86CD9}" type="pres">
      <dgm:prSet presAssocID="{FD67C3C2-8E8C-4873-957B-73AF49CDD21F}" presName="circleA" presStyleLbl="node1" presStyleIdx="0" presStyleCnt="6"/>
      <dgm:spPr>
        <a:solidFill>
          <a:schemeClr val="bg1"/>
        </a:solidFill>
      </dgm:spPr>
    </dgm:pt>
    <dgm:pt modelId="{552187D6-49EA-436B-BD9F-8BC26682A264}" type="pres">
      <dgm:prSet presAssocID="{FD67C3C2-8E8C-4873-957B-73AF49CDD21F}" presName="spaceA" presStyleCnt="0"/>
      <dgm:spPr/>
    </dgm:pt>
    <dgm:pt modelId="{E9F85666-38DB-43FD-A5CF-F5C6EB399CD9}" type="pres">
      <dgm:prSet presAssocID="{6DDC92E3-DCB2-4A28-B430-38C3C506C290}" presName="space" presStyleCnt="0"/>
      <dgm:spPr/>
    </dgm:pt>
    <dgm:pt modelId="{48DC624B-C922-495D-9645-8683B8903860}" type="pres">
      <dgm:prSet presAssocID="{6D98C2D6-3D36-48B2-AC99-A923029F99EA}" presName="compositeB" presStyleCnt="0"/>
      <dgm:spPr/>
    </dgm:pt>
    <dgm:pt modelId="{B2094E59-B043-4240-85AD-3B92AE8C5547}" type="pres">
      <dgm:prSet presAssocID="{6D98C2D6-3D36-48B2-AC99-A923029F99EA}" presName="textB" presStyleLbl="revTx" presStyleIdx="1" presStyleCnt="6">
        <dgm:presLayoutVars>
          <dgm:bulletEnabled val="1"/>
        </dgm:presLayoutVars>
      </dgm:prSet>
      <dgm:spPr/>
    </dgm:pt>
    <dgm:pt modelId="{D906DF91-8679-4C5F-9137-1603BBABC8FB}" type="pres">
      <dgm:prSet presAssocID="{6D98C2D6-3D36-48B2-AC99-A923029F99EA}" presName="circleB" presStyleLbl="node1" presStyleIdx="1" presStyleCnt="6"/>
      <dgm:spPr>
        <a:solidFill>
          <a:schemeClr val="bg1"/>
        </a:solidFill>
      </dgm:spPr>
    </dgm:pt>
    <dgm:pt modelId="{EA3BB20B-E2BC-41B5-8D59-796D017AED61}" type="pres">
      <dgm:prSet presAssocID="{6D98C2D6-3D36-48B2-AC99-A923029F99EA}" presName="spaceB" presStyleCnt="0"/>
      <dgm:spPr/>
    </dgm:pt>
    <dgm:pt modelId="{42B518F0-F993-4542-9881-04B335599EAD}" type="pres">
      <dgm:prSet presAssocID="{61045370-2714-4DF7-A2BC-1DE18BDCD76C}" presName="space" presStyleCnt="0"/>
      <dgm:spPr/>
    </dgm:pt>
    <dgm:pt modelId="{96B78044-6CF1-4310-8DE9-39AB59D77161}" type="pres">
      <dgm:prSet presAssocID="{323F78D7-81F5-48DF-BBB2-A3584050C934}" presName="compositeA" presStyleCnt="0"/>
      <dgm:spPr/>
    </dgm:pt>
    <dgm:pt modelId="{77004A73-47BE-48F4-981D-245A6F9E9DA4}" type="pres">
      <dgm:prSet presAssocID="{323F78D7-81F5-48DF-BBB2-A3584050C934}" presName="textA" presStyleLbl="revTx" presStyleIdx="2" presStyleCnt="6">
        <dgm:presLayoutVars>
          <dgm:bulletEnabled val="1"/>
        </dgm:presLayoutVars>
      </dgm:prSet>
      <dgm:spPr/>
    </dgm:pt>
    <dgm:pt modelId="{3ED57BDB-1295-4B49-A2B4-7458BE73D1AF}" type="pres">
      <dgm:prSet presAssocID="{323F78D7-81F5-48DF-BBB2-A3584050C934}" presName="circleA" presStyleLbl="node1" presStyleIdx="2" presStyleCnt="6"/>
      <dgm:spPr>
        <a:solidFill>
          <a:schemeClr val="bg1"/>
        </a:solidFill>
      </dgm:spPr>
    </dgm:pt>
    <dgm:pt modelId="{EA18FB0B-20ED-403D-AE1E-0D5CD10232A8}" type="pres">
      <dgm:prSet presAssocID="{323F78D7-81F5-48DF-BBB2-A3584050C934}" presName="spaceA" presStyleCnt="0"/>
      <dgm:spPr/>
    </dgm:pt>
    <dgm:pt modelId="{2008B1EF-63C2-4680-93C1-30282457C354}" type="pres">
      <dgm:prSet presAssocID="{31ADB69B-F7FD-47B5-BFCC-19FD02E8DB93}" presName="space" presStyleCnt="0"/>
      <dgm:spPr/>
    </dgm:pt>
    <dgm:pt modelId="{F4C7E999-1473-4ADF-AA14-7980C1C9CD72}" type="pres">
      <dgm:prSet presAssocID="{19A83EBB-861C-43AF-8C31-F7A8B7BBEFF9}" presName="compositeB" presStyleCnt="0"/>
      <dgm:spPr/>
    </dgm:pt>
    <dgm:pt modelId="{9E6680F6-D1C6-4A93-ACD6-463DA456C013}" type="pres">
      <dgm:prSet presAssocID="{19A83EBB-861C-43AF-8C31-F7A8B7BBEFF9}" presName="textB" presStyleLbl="revTx" presStyleIdx="3" presStyleCnt="6" custAng="0">
        <dgm:presLayoutVars>
          <dgm:bulletEnabled val="1"/>
        </dgm:presLayoutVars>
      </dgm:prSet>
      <dgm:spPr/>
    </dgm:pt>
    <dgm:pt modelId="{51364D10-A139-4E88-B88C-EBDCEFDEAC99}" type="pres">
      <dgm:prSet presAssocID="{19A83EBB-861C-43AF-8C31-F7A8B7BBEFF9}" presName="circleB" presStyleLbl="node1" presStyleIdx="3" presStyleCnt="6"/>
      <dgm:spPr>
        <a:solidFill>
          <a:schemeClr val="bg1"/>
        </a:solidFill>
      </dgm:spPr>
    </dgm:pt>
    <dgm:pt modelId="{7F6E9328-71C9-42C9-BCF3-6ECC8209754C}" type="pres">
      <dgm:prSet presAssocID="{19A83EBB-861C-43AF-8C31-F7A8B7BBEFF9}" presName="spaceB" presStyleCnt="0"/>
      <dgm:spPr/>
    </dgm:pt>
    <dgm:pt modelId="{DBE64A5B-BDD0-4FC3-8CD9-6C3765D888C1}" type="pres">
      <dgm:prSet presAssocID="{F7E8CD31-0EB4-430B-9E0F-96223D7FD30D}" presName="space" presStyleCnt="0"/>
      <dgm:spPr/>
    </dgm:pt>
    <dgm:pt modelId="{86369496-0780-45EA-A5CB-AE765D0928BD}" type="pres">
      <dgm:prSet presAssocID="{27225CDC-450E-4089-9555-90C67835FD1B}" presName="compositeA" presStyleCnt="0"/>
      <dgm:spPr/>
    </dgm:pt>
    <dgm:pt modelId="{80F8EDEE-E24A-4624-85B3-E43C82843604}" type="pres">
      <dgm:prSet presAssocID="{27225CDC-450E-4089-9555-90C67835FD1B}" presName="textA" presStyleLbl="revTx" presStyleIdx="4" presStyleCnt="6">
        <dgm:presLayoutVars>
          <dgm:bulletEnabled val="1"/>
        </dgm:presLayoutVars>
      </dgm:prSet>
      <dgm:spPr/>
    </dgm:pt>
    <dgm:pt modelId="{BF49C5BB-FE65-492A-971D-4BD112C7CE68}" type="pres">
      <dgm:prSet presAssocID="{27225CDC-450E-4089-9555-90C67835FD1B}" presName="circleA" presStyleLbl="node1" presStyleIdx="4" presStyleCnt="6"/>
      <dgm:spPr>
        <a:solidFill>
          <a:schemeClr val="bg1"/>
        </a:solidFill>
      </dgm:spPr>
    </dgm:pt>
    <dgm:pt modelId="{F622BEE8-8B28-4229-8CC2-156F25CC1041}" type="pres">
      <dgm:prSet presAssocID="{27225CDC-450E-4089-9555-90C67835FD1B}" presName="spaceA" presStyleCnt="0"/>
      <dgm:spPr/>
    </dgm:pt>
    <dgm:pt modelId="{430F3453-32F5-41EF-9892-620B85CB56AF}" type="pres">
      <dgm:prSet presAssocID="{05A8CD48-D3B3-43CC-AE34-1AE46B34CDDE}" presName="space" presStyleCnt="0"/>
      <dgm:spPr/>
    </dgm:pt>
    <dgm:pt modelId="{9FFCF31E-E215-4BCF-83B8-6B1993800A4B}" type="pres">
      <dgm:prSet presAssocID="{11A8E9B0-555A-432B-8227-ECE19F9087C1}" presName="compositeB" presStyleCnt="0"/>
      <dgm:spPr/>
    </dgm:pt>
    <dgm:pt modelId="{F9C3A3CF-0268-4DFF-9394-B773C8C2B778}" type="pres">
      <dgm:prSet presAssocID="{11A8E9B0-555A-432B-8227-ECE19F9087C1}" presName="textB" presStyleLbl="revTx" presStyleIdx="5" presStyleCnt="6">
        <dgm:presLayoutVars>
          <dgm:bulletEnabled val="1"/>
        </dgm:presLayoutVars>
      </dgm:prSet>
      <dgm:spPr/>
    </dgm:pt>
    <dgm:pt modelId="{A321EF3A-CE46-4D10-8FAA-AD6D90B07BAB}" type="pres">
      <dgm:prSet presAssocID="{11A8E9B0-555A-432B-8227-ECE19F9087C1}" presName="circleB" presStyleLbl="node1" presStyleIdx="5" presStyleCnt="6"/>
      <dgm:spPr>
        <a:solidFill>
          <a:schemeClr val="bg1"/>
        </a:solidFill>
      </dgm:spPr>
    </dgm:pt>
    <dgm:pt modelId="{0BAEBCAC-1BFE-4BBA-B1A8-5A03EB8B17B3}" type="pres">
      <dgm:prSet presAssocID="{11A8E9B0-555A-432B-8227-ECE19F9087C1}" presName="spaceB" presStyleCnt="0"/>
      <dgm:spPr/>
    </dgm:pt>
  </dgm:ptLst>
  <dgm:cxnLst>
    <dgm:cxn modelId="{3CA75E05-2006-420E-82D6-706234A5C23C}" type="presOf" srcId="{6D98C2D6-3D36-48B2-AC99-A923029F99EA}" destId="{B2094E59-B043-4240-85AD-3B92AE8C5547}" srcOrd="0" destOrd="0" presId="urn:microsoft.com/office/officeart/2005/8/layout/hProcess11"/>
    <dgm:cxn modelId="{DA723707-E810-476C-B893-7607632DFF12}" srcId="{7949050E-CF4C-4E5A-91B0-339B488D84A8}" destId="{27225CDC-450E-4089-9555-90C67835FD1B}" srcOrd="4" destOrd="0" parTransId="{66B6FF71-855C-45AD-AED4-B08EEC52F534}" sibTransId="{05A8CD48-D3B3-43CC-AE34-1AE46B34CDDE}"/>
    <dgm:cxn modelId="{268A1120-03B3-467A-8365-E7A3CF9E406D}" srcId="{7949050E-CF4C-4E5A-91B0-339B488D84A8}" destId="{19A83EBB-861C-43AF-8C31-F7A8B7BBEFF9}" srcOrd="3" destOrd="0" parTransId="{D4A35042-CDD0-4D50-BE60-7C9F9B1D2B0F}" sibTransId="{F7E8CD31-0EB4-430B-9E0F-96223D7FD30D}"/>
    <dgm:cxn modelId="{49A7AE20-3B24-4915-B311-BBC9929F07DF}" type="presOf" srcId="{27225CDC-450E-4089-9555-90C67835FD1B}" destId="{80F8EDEE-E24A-4624-85B3-E43C82843604}" srcOrd="0" destOrd="0" presId="urn:microsoft.com/office/officeart/2005/8/layout/hProcess11"/>
    <dgm:cxn modelId="{717C4F31-A1E4-44C6-B060-1DA04BFDCAE8}" type="presOf" srcId="{FD67C3C2-8E8C-4873-957B-73AF49CDD21F}" destId="{C93F436A-11C5-44CC-84D8-D4C7EBFE0A98}" srcOrd="0" destOrd="0" presId="urn:microsoft.com/office/officeart/2005/8/layout/hProcess11"/>
    <dgm:cxn modelId="{6416CA4F-7789-4105-A736-4730EB83238D}" type="presOf" srcId="{7949050E-CF4C-4E5A-91B0-339B488D84A8}" destId="{EAF37482-62F7-459A-94D2-020C752C8415}" srcOrd="0" destOrd="0" presId="urn:microsoft.com/office/officeart/2005/8/layout/hProcess11"/>
    <dgm:cxn modelId="{8EC0415A-DFC5-49DD-B0A3-C9D3DE3C5481}" srcId="{7949050E-CF4C-4E5A-91B0-339B488D84A8}" destId="{6D98C2D6-3D36-48B2-AC99-A923029F99EA}" srcOrd="1" destOrd="0" parTransId="{9EE50508-CAF1-4DBD-AC5C-FC821D43C043}" sibTransId="{61045370-2714-4DF7-A2BC-1DE18BDCD76C}"/>
    <dgm:cxn modelId="{627BB896-C33B-4A3F-BF8E-DD1A0007E775}" srcId="{7949050E-CF4C-4E5A-91B0-339B488D84A8}" destId="{11A8E9B0-555A-432B-8227-ECE19F9087C1}" srcOrd="5" destOrd="0" parTransId="{D73A2636-6D20-4095-B4F1-E618698CFCF2}" sibTransId="{36CC2EC1-CD76-4917-8E63-5A83B3C83507}"/>
    <dgm:cxn modelId="{48796FAA-6E26-437F-A7E3-55DC814E58A0}" srcId="{7949050E-CF4C-4E5A-91B0-339B488D84A8}" destId="{FD67C3C2-8E8C-4873-957B-73AF49CDD21F}" srcOrd="0" destOrd="0" parTransId="{37C0F539-68C6-4F57-869C-E0EE4193F4EB}" sibTransId="{6DDC92E3-DCB2-4A28-B430-38C3C506C290}"/>
    <dgm:cxn modelId="{670B68AC-B0FF-472A-AF5F-C95AF23F5F0F}" type="presOf" srcId="{19A83EBB-861C-43AF-8C31-F7A8B7BBEFF9}" destId="{9E6680F6-D1C6-4A93-ACD6-463DA456C013}" srcOrd="0" destOrd="0" presId="urn:microsoft.com/office/officeart/2005/8/layout/hProcess11"/>
    <dgm:cxn modelId="{CCBE0AD0-0108-48EB-BC80-B9776C7EF5CD}" type="presOf" srcId="{323F78D7-81F5-48DF-BBB2-A3584050C934}" destId="{77004A73-47BE-48F4-981D-245A6F9E9DA4}" srcOrd="0" destOrd="0" presId="urn:microsoft.com/office/officeart/2005/8/layout/hProcess11"/>
    <dgm:cxn modelId="{FCE913E0-0982-4D10-B6A5-1B7C55716489}" type="presOf" srcId="{11A8E9B0-555A-432B-8227-ECE19F9087C1}" destId="{F9C3A3CF-0268-4DFF-9394-B773C8C2B778}" srcOrd="0" destOrd="0" presId="urn:microsoft.com/office/officeart/2005/8/layout/hProcess11"/>
    <dgm:cxn modelId="{FDBF8EEC-4409-4B11-BAED-0D1259057924}" srcId="{7949050E-CF4C-4E5A-91B0-339B488D84A8}" destId="{323F78D7-81F5-48DF-BBB2-A3584050C934}" srcOrd="2" destOrd="0" parTransId="{6CCF2E59-2AE5-46C9-B654-D5A491531B80}" sibTransId="{31ADB69B-F7FD-47B5-BFCC-19FD02E8DB93}"/>
    <dgm:cxn modelId="{5D9A06B0-558C-47D6-97D9-2BFD6765564C}" type="presParOf" srcId="{EAF37482-62F7-459A-94D2-020C752C8415}" destId="{C626BDB2-845D-4261-B3D5-D84E1AC4C6CE}" srcOrd="0" destOrd="0" presId="urn:microsoft.com/office/officeart/2005/8/layout/hProcess11"/>
    <dgm:cxn modelId="{3EE705EA-4E79-4783-9BC4-AF5014D6C899}" type="presParOf" srcId="{EAF37482-62F7-459A-94D2-020C752C8415}" destId="{DC144406-1C34-4213-9BFC-0EC4711726F0}" srcOrd="1" destOrd="0" presId="urn:microsoft.com/office/officeart/2005/8/layout/hProcess11"/>
    <dgm:cxn modelId="{9A24679F-1B6D-41D8-9E05-35B1AA03AF6F}" type="presParOf" srcId="{DC144406-1C34-4213-9BFC-0EC4711726F0}" destId="{03E4E8C6-16F7-4B65-8176-C393616A9AFC}" srcOrd="0" destOrd="0" presId="urn:microsoft.com/office/officeart/2005/8/layout/hProcess11"/>
    <dgm:cxn modelId="{7F41DFC9-7F3C-4DB6-BFB4-401A6E7D8ABA}" type="presParOf" srcId="{03E4E8C6-16F7-4B65-8176-C393616A9AFC}" destId="{C93F436A-11C5-44CC-84D8-D4C7EBFE0A98}" srcOrd="0" destOrd="0" presId="urn:microsoft.com/office/officeart/2005/8/layout/hProcess11"/>
    <dgm:cxn modelId="{D80C9CB2-0BE8-48BD-87A0-EF2C590E964B}" type="presParOf" srcId="{03E4E8C6-16F7-4B65-8176-C393616A9AFC}" destId="{541AFF39-E0D2-4E41-9208-130272E86CD9}" srcOrd="1" destOrd="0" presId="urn:microsoft.com/office/officeart/2005/8/layout/hProcess11"/>
    <dgm:cxn modelId="{5CAEC8CF-FAFE-4269-9C46-EC229BBF9E3E}" type="presParOf" srcId="{03E4E8C6-16F7-4B65-8176-C393616A9AFC}" destId="{552187D6-49EA-436B-BD9F-8BC26682A264}" srcOrd="2" destOrd="0" presId="urn:microsoft.com/office/officeart/2005/8/layout/hProcess11"/>
    <dgm:cxn modelId="{A44EEDBA-9998-4BD9-9398-E65795BD06B7}" type="presParOf" srcId="{DC144406-1C34-4213-9BFC-0EC4711726F0}" destId="{E9F85666-38DB-43FD-A5CF-F5C6EB399CD9}" srcOrd="1" destOrd="0" presId="urn:microsoft.com/office/officeart/2005/8/layout/hProcess11"/>
    <dgm:cxn modelId="{B70FC4ED-3318-4420-9F5C-C17E62E6948A}" type="presParOf" srcId="{DC144406-1C34-4213-9BFC-0EC4711726F0}" destId="{48DC624B-C922-495D-9645-8683B8903860}" srcOrd="2" destOrd="0" presId="urn:microsoft.com/office/officeart/2005/8/layout/hProcess11"/>
    <dgm:cxn modelId="{A9A042DA-5EE2-4C20-8287-8D016F6235F6}" type="presParOf" srcId="{48DC624B-C922-495D-9645-8683B8903860}" destId="{B2094E59-B043-4240-85AD-3B92AE8C5547}" srcOrd="0" destOrd="0" presId="urn:microsoft.com/office/officeart/2005/8/layout/hProcess11"/>
    <dgm:cxn modelId="{3B7ABC64-6F55-4253-9CD4-7152253EC7B8}" type="presParOf" srcId="{48DC624B-C922-495D-9645-8683B8903860}" destId="{D906DF91-8679-4C5F-9137-1603BBABC8FB}" srcOrd="1" destOrd="0" presId="urn:microsoft.com/office/officeart/2005/8/layout/hProcess11"/>
    <dgm:cxn modelId="{ED7FDBA6-9005-4989-A255-6C3AA6795DD2}" type="presParOf" srcId="{48DC624B-C922-495D-9645-8683B8903860}" destId="{EA3BB20B-E2BC-41B5-8D59-796D017AED61}" srcOrd="2" destOrd="0" presId="urn:microsoft.com/office/officeart/2005/8/layout/hProcess11"/>
    <dgm:cxn modelId="{C5138656-23CB-4133-851C-079BC7DF36CC}" type="presParOf" srcId="{DC144406-1C34-4213-9BFC-0EC4711726F0}" destId="{42B518F0-F993-4542-9881-04B335599EAD}" srcOrd="3" destOrd="0" presId="urn:microsoft.com/office/officeart/2005/8/layout/hProcess11"/>
    <dgm:cxn modelId="{68FD75C6-F6A1-437D-A6C2-07C29A95C84C}" type="presParOf" srcId="{DC144406-1C34-4213-9BFC-0EC4711726F0}" destId="{96B78044-6CF1-4310-8DE9-39AB59D77161}" srcOrd="4" destOrd="0" presId="urn:microsoft.com/office/officeart/2005/8/layout/hProcess11"/>
    <dgm:cxn modelId="{77197397-32FC-4132-9EEC-68EB640A90F6}" type="presParOf" srcId="{96B78044-6CF1-4310-8DE9-39AB59D77161}" destId="{77004A73-47BE-48F4-981D-245A6F9E9DA4}" srcOrd="0" destOrd="0" presId="urn:microsoft.com/office/officeart/2005/8/layout/hProcess11"/>
    <dgm:cxn modelId="{593B9BA3-C162-4DE5-A673-1592269A4A25}" type="presParOf" srcId="{96B78044-6CF1-4310-8DE9-39AB59D77161}" destId="{3ED57BDB-1295-4B49-A2B4-7458BE73D1AF}" srcOrd="1" destOrd="0" presId="urn:microsoft.com/office/officeart/2005/8/layout/hProcess11"/>
    <dgm:cxn modelId="{9FCB12B0-77EE-473A-B2C2-1614D8B4D543}" type="presParOf" srcId="{96B78044-6CF1-4310-8DE9-39AB59D77161}" destId="{EA18FB0B-20ED-403D-AE1E-0D5CD10232A8}" srcOrd="2" destOrd="0" presId="urn:microsoft.com/office/officeart/2005/8/layout/hProcess11"/>
    <dgm:cxn modelId="{DA70EBD5-C7C5-4705-94B0-398B2916D0F4}" type="presParOf" srcId="{DC144406-1C34-4213-9BFC-0EC4711726F0}" destId="{2008B1EF-63C2-4680-93C1-30282457C354}" srcOrd="5" destOrd="0" presId="urn:microsoft.com/office/officeart/2005/8/layout/hProcess11"/>
    <dgm:cxn modelId="{1C3F98F9-5E0E-4ACC-91ED-45CE87D410C0}" type="presParOf" srcId="{DC144406-1C34-4213-9BFC-0EC4711726F0}" destId="{F4C7E999-1473-4ADF-AA14-7980C1C9CD72}" srcOrd="6" destOrd="0" presId="urn:microsoft.com/office/officeart/2005/8/layout/hProcess11"/>
    <dgm:cxn modelId="{2F002EC6-3DA3-43C3-9B61-0089B8905279}" type="presParOf" srcId="{F4C7E999-1473-4ADF-AA14-7980C1C9CD72}" destId="{9E6680F6-D1C6-4A93-ACD6-463DA456C013}" srcOrd="0" destOrd="0" presId="urn:microsoft.com/office/officeart/2005/8/layout/hProcess11"/>
    <dgm:cxn modelId="{3099E797-7DEE-481A-9302-94E814910427}" type="presParOf" srcId="{F4C7E999-1473-4ADF-AA14-7980C1C9CD72}" destId="{51364D10-A139-4E88-B88C-EBDCEFDEAC99}" srcOrd="1" destOrd="0" presId="urn:microsoft.com/office/officeart/2005/8/layout/hProcess11"/>
    <dgm:cxn modelId="{48FD2CBC-22E2-46B0-8096-644BFF21227B}" type="presParOf" srcId="{F4C7E999-1473-4ADF-AA14-7980C1C9CD72}" destId="{7F6E9328-71C9-42C9-BCF3-6ECC8209754C}" srcOrd="2" destOrd="0" presId="urn:microsoft.com/office/officeart/2005/8/layout/hProcess11"/>
    <dgm:cxn modelId="{B8239CA3-08AC-4321-BCE2-6F1BBE1F7BD2}" type="presParOf" srcId="{DC144406-1C34-4213-9BFC-0EC4711726F0}" destId="{DBE64A5B-BDD0-4FC3-8CD9-6C3765D888C1}" srcOrd="7" destOrd="0" presId="urn:microsoft.com/office/officeart/2005/8/layout/hProcess11"/>
    <dgm:cxn modelId="{210FA2BF-899D-437A-9FA5-F13C95AB0EAC}" type="presParOf" srcId="{DC144406-1C34-4213-9BFC-0EC4711726F0}" destId="{86369496-0780-45EA-A5CB-AE765D0928BD}" srcOrd="8" destOrd="0" presId="urn:microsoft.com/office/officeart/2005/8/layout/hProcess11"/>
    <dgm:cxn modelId="{AFBB7FD3-6812-4B16-A32C-0FA0EA095A5F}" type="presParOf" srcId="{86369496-0780-45EA-A5CB-AE765D0928BD}" destId="{80F8EDEE-E24A-4624-85B3-E43C82843604}" srcOrd="0" destOrd="0" presId="urn:microsoft.com/office/officeart/2005/8/layout/hProcess11"/>
    <dgm:cxn modelId="{37AD25B1-A90F-4C1E-AB48-3A4E9F973B72}" type="presParOf" srcId="{86369496-0780-45EA-A5CB-AE765D0928BD}" destId="{BF49C5BB-FE65-492A-971D-4BD112C7CE68}" srcOrd="1" destOrd="0" presId="urn:microsoft.com/office/officeart/2005/8/layout/hProcess11"/>
    <dgm:cxn modelId="{852EE2CB-2D91-4EC9-B89B-0C1A7753F669}" type="presParOf" srcId="{86369496-0780-45EA-A5CB-AE765D0928BD}" destId="{F622BEE8-8B28-4229-8CC2-156F25CC1041}" srcOrd="2" destOrd="0" presId="urn:microsoft.com/office/officeart/2005/8/layout/hProcess11"/>
    <dgm:cxn modelId="{9024B645-9A89-448E-9A58-DA071952DE1C}" type="presParOf" srcId="{DC144406-1C34-4213-9BFC-0EC4711726F0}" destId="{430F3453-32F5-41EF-9892-620B85CB56AF}" srcOrd="9" destOrd="0" presId="urn:microsoft.com/office/officeart/2005/8/layout/hProcess11"/>
    <dgm:cxn modelId="{0FE517F6-E2C7-4270-82A1-3B911D801D91}" type="presParOf" srcId="{DC144406-1C34-4213-9BFC-0EC4711726F0}" destId="{9FFCF31E-E215-4BCF-83B8-6B1993800A4B}" srcOrd="10" destOrd="0" presId="urn:microsoft.com/office/officeart/2005/8/layout/hProcess11"/>
    <dgm:cxn modelId="{8DFD3B0E-D8DA-4E5D-9E83-4125188CD600}" type="presParOf" srcId="{9FFCF31E-E215-4BCF-83B8-6B1993800A4B}" destId="{F9C3A3CF-0268-4DFF-9394-B773C8C2B778}" srcOrd="0" destOrd="0" presId="urn:microsoft.com/office/officeart/2005/8/layout/hProcess11"/>
    <dgm:cxn modelId="{2BC0756A-EEB8-49F3-9907-27E804C4AAAC}" type="presParOf" srcId="{9FFCF31E-E215-4BCF-83B8-6B1993800A4B}" destId="{A321EF3A-CE46-4D10-8FAA-AD6D90B07BAB}" srcOrd="1" destOrd="0" presId="urn:microsoft.com/office/officeart/2005/8/layout/hProcess11"/>
    <dgm:cxn modelId="{2D8AB4F0-3EEE-495B-A466-0041320DDB51}" type="presParOf" srcId="{9FFCF31E-E215-4BCF-83B8-6B1993800A4B}" destId="{0BAEBCAC-1BFE-4BBA-B1A8-5A03EB8B17B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949050E-CF4C-4E5A-91B0-339B488D84A8}" type="doc">
      <dgm:prSet loTypeId="urn:microsoft.com/office/officeart/2005/8/layout/hProcess11" loCatId="process" qsTypeId="urn:microsoft.com/office/officeart/2005/8/quickstyle/3d4" qsCatId="3D" csTypeId="urn:microsoft.com/office/officeart/2005/8/colors/accent1_2" csCatId="accent1" phldr="1"/>
      <dgm:spPr/>
    </dgm:pt>
    <dgm:pt modelId="{FD67C3C2-8E8C-4873-957B-73AF49CDD21F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구상</a:t>
          </a:r>
        </a:p>
      </dgm:t>
    </dgm:pt>
    <dgm:pt modelId="{37C0F539-68C6-4F57-869C-E0EE4193F4EB}" type="par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DC92E3-DCB2-4A28-B430-38C3C506C290}" type="sib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98C2D6-3D36-48B2-AC99-A923029F99EA}">
      <dgm:prSet phldrT="[텍스트]" custT="1"/>
      <dgm:spPr/>
      <dgm:t>
        <a:bodyPr/>
        <a:lstStyle/>
        <a:p>
          <a:pPr latinLnBrk="1"/>
          <a:r>
            <a:rPr lang="ko-KR" altLang="en-US" sz="9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gm:t>
    </dgm:pt>
    <dgm:pt modelId="{9EE50508-CAF1-4DBD-AC5C-FC821D43C043}" type="par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61045370-2714-4DF7-A2BC-1DE18BDCD76C}" type="sib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19A83EBB-861C-43AF-8C31-F7A8B7BBEFF9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</a:rPr>
            <a:t> 모델구현</a:t>
          </a:r>
        </a:p>
      </dgm:t>
    </dgm:pt>
    <dgm:pt modelId="{D4A35042-CDD0-4D50-BE60-7C9F9B1D2B0F}" type="par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F7E8CD31-0EB4-430B-9E0F-96223D7FD30D}" type="sib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27225CDC-450E-4089-9555-90C67835FD1B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gm:t>
    </dgm:pt>
    <dgm:pt modelId="{66B6FF71-855C-45AD-AED4-B08EEC52F534}" type="par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05A8CD48-D3B3-43CC-AE34-1AE46B34CDDE}" type="sib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323F78D7-81F5-48DF-BBB2-A3584050C934}">
      <dgm:prSet phldrT="[텍스트]" custT="1"/>
      <dgm:spPr/>
      <dgm:t>
        <a:bodyPr/>
        <a:lstStyle/>
        <a:p>
          <a:pPr latinLnBrk="1"/>
          <a:r>
            <a:rPr lang="en-US" altLang="ko-KR" sz="900" b="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b="0" dirty="0">
              <a:solidFill>
                <a:schemeClr val="bg1">
                  <a:lumMod val="65000"/>
                </a:schemeClr>
              </a:solidFill>
            </a:rPr>
            <a:t>수집</a:t>
          </a:r>
        </a:p>
      </dgm:t>
    </dgm:pt>
    <dgm:pt modelId="{6CCF2E59-2AE5-46C9-B654-D5A491531B80}" type="par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31ADB69B-F7FD-47B5-BFCC-19FD02E8DB93}" type="sib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11A8E9B0-555A-432B-8227-ECE19F9087C1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gm:t>
    </dgm:pt>
    <dgm:pt modelId="{D73A2636-6D20-4095-B4F1-E618698CFCF2}" type="par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36CC2EC1-CD76-4917-8E63-5A83B3C83507}" type="sib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EAF37482-62F7-459A-94D2-020C752C8415}" type="pres">
      <dgm:prSet presAssocID="{7949050E-CF4C-4E5A-91B0-339B488D84A8}" presName="Name0" presStyleCnt="0">
        <dgm:presLayoutVars>
          <dgm:dir/>
          <dgm:resizeHandles val="exact"/>
        </dgm:presLayoutVars>
      </dgm:prSet>
      <dgm:spPr/>
    </dgm:pt>
    <dgm:pt modelId="{C626BDB2-845D-4261-B3D5-D84E1AC4C6CE}" type="pres">
      <dgm:prSet presAssocID="{7949050E-CF4C-4E5A-91B0-339B488D84A8}" presName="arrow" presStyleLbl="bgShp" presStyleIdx="0" presStyleCnt="1" custLinFactNeighborX="1237"/>
      <dgm:spPr>
        <a:solidFill>
          <a:srgbClr val="6F6F6D"/>
        </a:solidFill>
      </dgm:spPr>
    </dgm:pt>
    <dgm:pt modelId="{DC144406-1C34-4213-9BFC-0EC4711726F0}" type="pres">
      <dgm:prSet presAssocID="{7949050E-CF4C-4E5A-91B0-339B488D84A8}" presName="points" presStyleCnt="0"/>
      <dgm:spPr/>
    </dgm:pt>
    <dgm:pt modelId="{03E4E8C6-16F7-4B65-8176-C393616A9AFC}" type="pres">
      <dgm:prSet presAssocID="{FD67C3C2-8E8C-4873-957B-73AF49CDD21F}" presName="compositeA" presStyleCnt="0"/>
      <dgm:spPr/>
    </dgm:pt>
    <dgm:pt modelId="{C93F436A-11C5-44CC-84D8-D4C7EBFE0A98}" type="pres">
      <dgm:prSet presAssocID="{FD67C3C2-8E8C-4873-957B-73AF49CDD21F}" presName="textA" presStyleLbl="revTx" presStyleIdx="0" presStyleCnt="6">
        <dgm:presLayoutVars>
          <dgm:bulletEnabled val="1"/>
        </dgm:presLayoutVars>
      </dgm:prSet>
      <dgm:spPr/>
    </dgm:pt>
    <dgm:pt modelId="{541AFF39-E0D2-4E41-9208-130272E86CD9}" type="pres">
      <dgm:prSet presAssocID="{FD67C3C2-8E8C-4873-957B-73AF49CDD21F}" presName="circleA" presStyleLbl="node1" presStyleIdx="0" presStyleCnt="6"/>
      <dgm:spPr>
        <a:solidFill>
          <a:schemeClr val="bg1"/>
        </a:solidFill>
      </dgm:spPr>
    </dgm:pt>
    <dgm:pt modelId="{552187D6-49EA-436B-BD9F-8BC26682A264}" type="pres">
      <dgm:prSet presAssocID="{FD67C3C2-8E8C-4873-957B-73AF49CDD21F}" presName="spaceA" presStyleCnt="0"/>
      <dgm:spPr/>
    </dgm:pt>
    <dgm:pt modelId="{E9F85666-38DB-43FD-A5CF-F5C6EB399CD9}" type="pres">
      <dgm:prSet presAssocID="{6DDC92E3-DCB2-4A28-B430-38C3C506C290}" presName="space" presStyleCnt="0"/>
      <dgm:spPr/>
    </dgm:pt>
    <dgm:pt modelId="{48DC624B-C922-495D-9645-8683B8903860}" type="pres">
      <dgm:prSet presAssocID="{6D98C2D6-3D36-48B2-AC99-A923029F99EA}" presName="compositeB" presStyleCnt="0"/>
      <dgm:spPr/>
    </dgm:pt>
    <dgm:pt modelId="{B2094E59-B043-4240-85AD-3B92AE8C5547}" type="pres">
      <dgm:prSet presAssocID="{6D98C2D6-3D36-48B2-AC99-A923029F99EA}" presName="textB" presStyleLbl="revTx" presStyleIdx="1" presStyleCnt="6">
        <dgm:presLayoutVars>
          <dgm:bulletEnabled val="1"/>
        </dgm:presLayoutVars>
      </dgm:prSet>
      <dgm:spPr/>
    </dgm:pt>
    <dgm:pt modelId="{D906DF91-8679-4C5F-9137-1603BBABC8FB}" type="pres">
      <dgm:prSet presAssocID="{6D98C2D6-3D36-48B2-AC99-A923029F99EA}" presName="circleB" presStyleLbl="node1" presStyleIdx="1" presStyleCnt="6"/>
      <dgm:spPr>
        <a:solidFill>
          <a:schemeClr val="bg1"/>
        </a:solidFill>
      </dgm:spPr>
    </dgm:pt>
    <dgm:pt modelId="{EA3BB20B-E2BC-41B5-8D59-796D017AED61}" type="pres">
      <dgm:prSet presAssocID="{6D98C2D6-3D36-48B2-AC99-A923029F99EA}" presName="spaceB" presStyleCnt="0"/>
      <dgm:spPr/>
    </dgm:pt>
    <dgm:pt modelId="{42B518F0-F993-4542-9881-04B335599EAD}" type="pres">
      <dgm:prSet presAssocID="{61045370-2714-4DF7-A2BC-1DE18BDCD76C}" presName="space" presStyleCnt="0"/>
      <dgm:spPr/>
    </dgm:pt>
    <dgm:pt modelId="{96B78044-6CF1-4310-8DE9-39AB59D77161}" type="pres">
      <dgm:prSet presAssocID="{323F78D7-81F5-48DF-BBB2-A3584050C934}" presName="compositeA" presStyleCnt="0"/>
      <dgm:spPr/>
    </dgm:pt>
    <dgm:pt modelId="{77004A73-47BE-48F4-981D-245A6F9E9DA4}" type="pres">
      <dgm:prSet presAssocID="{323F78D7-81F5-48DF-BBB2-A3584050C934}" presName="textA" presStyleLbl="revTx" presStyleIdx="2" presStyleCnt="6">
        <dgm:presLayoutVars>
          <dgm:bulletEnabled val="1"/>
        </dgm:presLayoutVars>
      </dgm:prSet>
      <dgm:spPr/>
    </dgm:pt>
    <dgm:pt modelId="{3ED57BDB-1295-4B49-A2B4-7458BE73D1AF}" type="pres">
      <dgm:prSet presAssocID="{323F78D7-81F5-48DF-BBB2-A3584050C934}" presName="circleA" presStyleLbl="node1" presStyleIdx="2" presStyleCnt="6"/>
      <dgm:spPr>
        <a:solidFill>
          <a:schemeClr val="bg1"/>
        </a:solidFill>
      </dgm:spPr>
    </dgm:pt>
    <dgm:pt modelId="{EA18FB0B-20ED-403D-AE1E-0D5CD10232A8}" type="pres">
      <dgm:prSet presAssocID="{323F78D7-81F5-48DF-BBB2-A3584050C934}" presName="spaceA" presStyleCnt="0"/>
      <dgm:spPr/>
    </dgm:pt>
    <dgm:pt modelId="{2008B1EF-63C2-4680-93C1-30282457C354}" type="pres">
      <dgm:prSet presAssocID="{31ADB69B-F7FD-47B5-BFCC-19FD02E8DB93}" presName="space" presStyleCnt="0"/>
      <dgm:spPr/>
    </dgm:pt>
    <dgm:pt modelId="{F4C7E999-1473-4ADF-AA14-7980C1C9CD72}" type="pres">
      <dgm:prSet presAssocID="{19A83EBB-861C-43AF-8C31-F7A8B7BBEFF9}" presName="compositeB" presStyleCnt="0"/>
      <dgm:spPr/>
    </dgm:pt>
    <dgm:pt modelId="{9E6680F6-D1C6-4A93-ACD6-463DA456C013}" type="pres">
      <dgm:prSet presAssocID="{19A83EBB-861C-43AF-8C31-F7A8B7BBEFF9}" presName="textB" presStyleLbl="revTx" presStyleIdx="3" presStyleCnt="6" custAng="0">
        <dgm:presLayoutVars>
          <dgm:bulletEnabled val="1"/>
        </dgm:presLayoutVars>
      </dgm:prSet>
      <dgm:spPr/>
    </dgm:pt>
    <dgm:pt modelId="{51364D10-A139-4E88-B88C-EBDCEFDEAC99}" type="pres">
      <dgm:prSet presAssocID="{19A83EBB-861C-43AF-8C31-F7A8B7BBEFF9}" presName="circleB" presStyleLbl="node1" presStyleIdx="3" presStyleCnt="6"/>
      <dgm:spPr>
        <a:solidFill>
          <a:schemeClr val="bg1"/>
        </a:solidFill>
      </dgm:spPr>
    </dgm:pt>
    <dgm:pt modelId="{7F6E9328-71C9-42C9-BCF3-6ECC8209754C}" type="pres">
      <dgm:prSet presAssocID="{19A83EBB-861C-43AF-8C31-F7A8B7BBEFF9}" presName="spaceB" presStyleCnt="0"/>
      <dgm:spPr/>
    </dgm:pt>
    <dgm:pt modelId="{DBE64A5B-BDD0-4FC3-8CD9-6C3765D888C1}" type="pres">
      <dgm:prSet presAssocID="{F7E8CD31-0EB4-430B-9E0F-96223D7FD30D}" presName="space" presStyleCnt="0"/>
      <dgm:spPr/>
    </dgm:pt>
    <dgm:pt modelId="{86369496-0780-45EA-A5CB-AE765D0928BD}" type="pres">
      <dgm:prSet presAssocID="{27225CDC-450E-4089-9555-90C67835FD1B}" presName="compositeA" presStyleCnt="0"/>
      <dgm:spPr/>
    </dgm:pt>
    <dgm:pt modelId="{80F8EDEE-E24A-4624-85B3-E43C82843604}" type="pres">
      <dgm:prSet presAssocID="{27225CDC-450E-4089-9555-90C67835FD1B}" presName="textA" presStyleLbl="revTx" presStyleIdx="4" presStyleCnt="6">
        <dgm:presLayoutVars>
          <dgm:bulletEnabled val="1"/>
        </dgm:presLayoutVars>
      </dgm:prSet>
      <dgm:spPr/>
    </dgm:pt>
    <dgm:pt modelId="{BF49C5BB-FE65-492A-971D-4BD112C7CE68}" type="pres">
      <dgm:prSet presAssocID="{27225CDC-450E-4089-9555-90C67835FD1B}" presName="circleA" presStyleLbl="node1" presStyleIdx="4" presStyleCnt="6"/>
      <dgm:spPr>
        <a:solidFill>
          <a:schemeClr val="bg1"/>
        </a:solidFill>
      </dgm:spPr>
    </dgm:pt>
    <dgm:pt modelId="{F622BEE8-8B28-4229-8CC2-156F25CC1041}" type="pres">
      <dgm:prSet presAssocID="{27225CDC-450E-4089-9555-90C67835FD1B}" presName="spaceA" presStyleCnt="0"/>
      <dgm:spPr/>
    </dgm:pt>
    <dgm:pt modelId="{430F3453-32F5-41EF-9892-620B85CB56AF}" type="pres">
      <dgm:prSet presAssocID="{05A8CD48-D3B3-43CC-AE34-1AE46B34CDDE}" presName="space" presStyleCnt="0"/>
      <dgm:spPr/>
    </dgm:pt>
    <dgm:pt modelId="{9FFCF31E-E215-4BCF-83B8-6B1993800A4B}" type="pres">
      <dgm:prSet presAssocID="{11A8E9B0-555A-432B-8227-ECE19F9087C1}" presName="compositeB" presStyleCnt="0"/>
      <dgm:spPr/>
    </dgm:pt>
    <dgm:pt modelId="{F9C3A3CF-0268-4DFF-9394-B773C8C2B778}" type="pres">
      <dgm:prSet presAssocID="{11A8E9B0-555A-432B-8227-ECE19F9087C1}" presName="textB" presStyleLbl="revTx" presStyleIdx="5" presStyleCnt="6">
        <dgm:presLayoutVars>
          <dgm:bulletEnabled val="1"/>
        </dgm:presLayoutVars>
      </dgm:prSet>
      <dgm:spPr/>
    </dgm:pt>
    <dgm:pt modelId="{A321EF3A-CE46-4D10-8FAA-AD6D90B07BAB}" type="pres">
      <dgm:prSet presAssocID="{11A8E9B0-555A-432B-8227-ECE19F9087C1}" presName="circleB" presStyleLbl="node1" presStyleIdx="5" presStyleCnt="6"/>
      <dgm:spPr>
        <a:solidFill>
          <a:schemeClr val="bg1"/>
        </a:solidFill>
      </dgm:spPr>
    </dgm:pt>
    <dgm:pt modelId="{0BAEBCAC-1BFE-4BBA-B1A8-5A03EB8B17B3}" type="pres">
      <dgm:prSet presAssocID="{11A8E9B0-555A-432B-8227-ECE19F9087C1}" presName="spaceB" presStyleCnt="0"/>
      <dgm:spPr/>
    </dgm:pt>
  </dgm:ptLst>
  <dgm:cxnLst>
    <dgm:cxn modelId="{3CA75E05-2006-420E-82D6-706234A5C23C}" type="presOf" srcId="{6D98C2D6-3D36-48B2-AC99-A923029F99EA}" destId="{B2094E59-B043-4240-85AD-3B92AE8C5547}" srcOrd="0" destOrd="0" presId="urn:microsoft.com/office/officeart/2005/8/layout/hProcess11"/>
    <dgm:cxn modelId="{DA723707-E810-476C-B893-7607632DFF12}" srcId="{7949050E-CF4C-4E5A-91B0-339B488D84A8}" destId="{27225CDC-450E-4089-9555-90C67835FD1B}" srcOrd="4" destOrd="0" parTransId="{66B6FF71-855C-45AD-AED4-B08EEC52F534}" sibTransId="{05A8CD48-D3B3-43CC-AE34-1AE46B34CDDE}"/>
    <dgm:cxn modelId="{268A1120-03B3-467A-8365-E7A3CF9E406D}" srcId="{7949050E-CF4C-4E5A-91B0-339B488D84A8}" destId="{19A83EBB-861C-43AF-8C31-F7A8B7BBEFF9}" srcOrd="3" destOrd="0" parTransId="{D4A35042-CDD0-4D50-BE60-7C9F9B1D2B0F}" sibTransId="{F7E8CD31-0EB4-430B-9E0F-96223D7FD30D}"/>
    <dgm:cxn modelId="{49A7AE20-3B24-4915-B311-BBC9929F07DF}" type="presOf" srcId="{27225CDC-450E-4089-9555-90C67835FD1B}" destId="{80F8EDEE-E24A-4624-85B3-E43C82843604}" srcOrd="0" destOrd="0" presId="urn:microsoft.com/office/officeart/2005/8/layout/hProcess11"/>
    <dgm:cxn modelId="{717C4F31-A1E4-44C6-B060-1DA04BFDCAE8}" type="presOf" srcId="{FD67C3C2-8E8C-4873-957B-73AF49CDD21F}" destId="{C93F436A-11C5-44CC-84D8-D4C7EBFE0A98}" srcOrd="0" destOrd="0" presId="urn:microsoft.com/office/officeart/2005/8/layout/hProcess11"/>
    <dgm:cxn modelId="{6416CA4F-7789-4105-A736-4730EB83238D}" type="presOf" srcId="{7949050E-CF4C-4E5A-91B0-339B488D84A8}" destId="{EAF37482-62F7-459A-94D2-020C752C8415}" srcOrd="0" destOrd="0" presId="urn:microsoft.com/office/officeart/2005/8/layout/hProcess11"/>
    <dgm:cxn modelId="{8EC0415A-DFC5-49DD-B0A3-C9D3DE3C5481}" srcId="{7949050E-CF4C-4E5A-91B0-339B488D84A8}" destId="{6D98C2D6-3D36-48B2-AC99-A923029F99EA}" srcOrd="1" destOrd="0" parTransId="{9EE50508-CAF1-4DBD-AC5C-FC821D43C043}" sibTransId="{61045370-2714-4DF7-A2BC-1DE18BDCD76C}"/>
    <dgm:cxn modelId="{627BB896-C33B-4A3F-BF8E-DD1A0007E775}" srcId="{7949050E-CF4C-4E5A-91B0-339B488D84A8}" destId="{11A8E9B0-555A-432B-8227-ECE19F9087C1}" srcOrd="5" destOrd="0" parTransId="{D73A2636-6D20-4095-B4F1-E618698CFCF2}" sibTransId="{36CC2EC1-CD76-4917-8E63-5A83B3C83507}"/>
    <dgm:cxn modelId="{48796FAA-6E26-437F-A7E3-55DC814E58A0}" srcId="{7949050E-CF4C-4E5A-91B0-339B488D84A8}" destId="{FD67C3C2-8E8C-4873-957B-73AF49CDD21F}" srcOrd="0" destOrd="0" parTransId="{37C0F539-68C6-4F57-869C-E0EE4193F4EB}" sibTransId="{6DDC92E3-DCB2-4A28-B430-38C3C506C290}"/>
    <dgm:cxn modelId="{670B68AC-B0FF-472A-AF5F-C95AF23F5F0F}" type="presOf" srcId="{19A83EBB-861C-43AF-8C31-F7A8B7BBEFF9}" destId="{9E6680F6-D1C6-4A93-ACD6-463DA456C013}" srcOrd="0" destOrd="0" presId="urn:microsoft.com/office/officeart/2005/8/layout/hProcess11"/>
    <dgm:cxn modelId="{CCBE0AD0-0108-48EB-BC80-B9776C7EF5CD}" type="presOf" srcId="{323F78D7-81F5-48DF-BBB2-A3584050C934}" destId="{77004A73-47BE-48F4-981D-245A6F9E9DA4}" srcOrd="0" destOrd="0" presId="urn:microsoft.com/office/officeart/2005/8/layout/hProcess11"/>
    <dgm:cxn modelId="{FCE913E0-0982-4D10-B6A5-1B7C55716489}" type="presOf" srcId="{11A8E9B0-555A-432B-8227-ECE19F9087C1}" destId="{F9C3A3CF-0268-4DFF-9394-B773C8C2B778}" srcOrd="0" destOrd="0" presId="urn:microsoft.com/office/officeart/2005/8/layout/hProcess11"/>
    <dgm:cxn modelId="{FDBF8EEC-4409-4B11-BAED-0D1259057924}" srcId="{7949050E-CF4C-4E5A-91B0-339B488D84A8}" destId="{323F78D7-81F5-48DF-BBB2-A3584050C934}" srcOrd="2" destOrd="0" parTransId="{6CCF2E59-2AE5-46C9-B654-D5A491531B80}" sibTransId="{31ADB69B-F7FD-47B5-BFCC-19FD02E8DB93}"/>
    <dgm:cxn modelId="{5D9A06B0-558C-47D6-97D9-2BFD6765564C}" type="presParOf" srcId="{EAF37482-62F7-459A-94D2-020C752C8415}" destId="{C626BDB2-845D-4261-B3D5-D84E1AC4C6CE}" srcOrd="0" destOrd="0" presId="urn:microsoft.com/office/officeart/2005/8/layout/hProcess11"/>
    <dgm:cxn modelId="{3EE705EA-4E79-4783-9BC4-AF5014D6C899}" type="presParOf" srcId="{EAF37482-62F7-459A-94D2-020C752C8415}" destId="{DC144406-1C34-4213-9BFC-0EC4711726F0}" srcOrd="1" destOrd="0" presId="urn:microsoft.com/office/officeart/2005/8/layout/hProcess11"/>
    <dgm:cxn modelId="{9A24679F-1B6D-41D8-9E05-35B1AA03AF6F}" type="presParOf" srcId="{DC144406-1C34-4213-9BFC-0EC4711726F0}" destId="{03E4E8C6-16F7-4B65-8176-C393616A9AFC}" srcOrd="0" destOrd="0" presId="urn:microsoft.com/office/officeart/2005/8/layout/hProcess11"/>
    <dgm:cxn modelId="{7F41DFC9-7F3C-4DB6-BFB4-401A6E7D8ABA}" type="presParOf" srcId="{03E4E8C6-16F7-4B65-8176-C393616A9AFC}" destId="{C93F436A-11C5-44CC-84D8-D4C7EBFE0A98}" srcOrd="0" destOrd="0" presId="urn:microsoft.com/office/officeart/2005/8/layout/hProcess11"/>
    <dgm:cxn modelId="{D80C9CB2-0BE8-48BD-87A0-EF2C590E964B}" type="presParOf" srcId="{03E4E8C6-16F7-4B65-8176-C393616A9AFC}" destId="{541AFF39-E0D2-4E41-9208-130272E86CD9}" srcOrd="1" destOrd="0" presId="urn:microsoft.com/office/officeart/2005/8/layout/hProcess11"/>
    <dgm:cxn modelId="{5CAEC8CF-FAFE-4269-9C46-EC229BBF9E3E}" type="presParOf" srcId="{03E4E8C6-16F7-4B65-8176-C393616A9AFC}" destId="{552187D6-49EA-436B-BD9F-8BC26682A264}" srcOrd="2" destOrd="0" presId="urn:microsoft.com/office/officeart/2005/8/layout/hProcess11"/>
    <dgm:cxn modelId="{A44EEDBA-9998-4BD9-9398-E65795BD06B7}" type="presParOf" srcId="{DC144406-1C34-4213-9BFC-0EC4711726F0}" destId="{E9F85666-38DB-43FD-A5CF-F5C6EB399CD9}" srcOrd="1" destOrd="0" presId="urn:microsoft.com/office/officeart/2005/8/layout/hProcess11"/>
    <dgm:cxn modelId="{B70FC4ED-3318-4420-9F5C-C17E62E6948A}" type="presParOf" srcId="{DC144406-1C34-4213-9BFC-0EC4711726F0}" destId="{48DC624B-C922-495D-9645-8683B8903860}" srcOrd="2" destOrd="0" presId="urn:microsoft.com/office/officeart/2005/8/layout/hProcess11"/>
    <dgm:cxn modelId="{A9A042DA-5EE2-4C20-8287-8D016F6235F6}" type="presParOf" srcId="{48DC624B-C922-495D-9645-8683B8903860}" destId="{B2094E59-B043-4240-85AD-3B92AE8C5547}" srcOrd="0" destOrd="0" presId="urn:microsoft.com/office/officeart/2005/8/layout/hProcess11"/>
    <dgm:cxn modelId="{3B7ABC64-6F55-4253-9CD4-7152253EC7B8}" type="presParOf" srcId="{48DC624B-C922-495D-9645-8683B8903860}" destId="{D906DF91-8679-4C5F-9137-1603BBABC8FB}" srcOrd="1" destOrd="0" presId="urn:microsoft.com/office/officeart/2005/8/layout/hProcess11"/>
    <dgm:cxn modelId="{ED7FDBA6-9005-4989-A255-6C3AA6795DD2}" type="presParOf" srcId="{48DC624B-C922-495D-9645-8683B8903860}" destId="{EA3BB20B-E2BC-41B5-8D59-796D017AED61}" srcOrd="2" destOrd="0" presId="urn:microsoft.com/office/officeart/2005/8/layout/hProcess11"/>
    <dgm:cxn modelId="{C5138656-23CB-4133-851C-079BC7DF36CC}" type="presParOf" srcId="{DC144406-1C34-4213-9BFC-0EC4711726F0}" destId="{42B518F0-F993-4542-9881-04B335599EAD}" srcOrd="3" destOrd="0" presId="urn:microsoft.com/office/officeart/2005/8/layout/hProcess11"/>
    <dgm:cxn modelId="{68FD75C6-F6A1-437D-A6C2-07C29A95C84C}" type="presParOf" srcId="{DC144406-1C34-4213-9BFC-0EC4711726F0}" destId="{96B78044-6CF1-4310-8DE9-39AB59D77161}" srcOrd="4" destOrd="0" presId="urn:microsoft.com/office/officeart/2005/8/layout/hProcess11"/>
    <dgm:cxn modelId="{77197397-32FC-4132-9EEC-68EB640A90F6}" type="presParOf" srcId="{96B78044-6CF1-4310-8DE9-39AB59D77161}" destId="{77004A73-47BE-48F4-981D-245A6F9E9DA4}" srcOrd="0" destOrd="0" presId="urn:microsoft.com/office/officeart/2005/8/layout/hProcess11"/>
    <dgm:cxn modelId="{593B9BA3-C162-4DE5-A673-1592269A4A25}" type="presParOf" srcId="{96B78044-6CF1-4310-8DE9-39AB59D77161}" destId="{3ED57BDB-1295-4B49-A2B4-7458BE73D1AF}" srcOrd="1" destOrd="0" presId="urn:microsoft.com/office/officeart/2005/8/layout/hProcess11"/>
    <dgm:cxn modelId="{9FCB12B0-77EE-473A-B2C2-1614D8B4D543}" type="presParOf" srcId="{96B78044-6CF1-4310-8DE9-39AB59D77161}" destId="{EA18FB0B-20ED-403D-AE1E-0D5CD10232A8}" srcOrd="2" destOrd="0" presId="urn:microsoft.com/office/officeart/2005/8/layout/hProcess11"/>
    <dgm:cxn modelId="{DA70EBD5-C7C5-4705-94B0-398B2916D0F4}" type="presParOf" srcId="{DC144406-1C34-4213-9BFC-0EC4711726F0}" destId="{2008B1EF-63C2-4680-93C1-30282457C354}" srcOrd="5" destOrd="0" presId="urn:microsoft.com/office/officeart/2005/8/layout/hProcess11"/>
    <dgm:cxn modelId="{1C3F98F9-5E0E-4ACC-91ED-45CE87D410C0}" type="presParOf" srcId="{DC144406-1C34-4213-9BFC-0EC4711726F0}" destId="{F4C7E999-1473-4ADF-AA14-7980C1C9CD72}" srcOrd="6" destOrd="0" presId="urn:microsoft.com/office/officeart/2005/8/layout/hProcess11"/>
    <dgm:cxn modelId="{2F002EC6-3DA3-43C3-9B61-0089B8905279}" type="presParOf" srcId="{F4C7E999-1473-4ADF-AA14-7980C1C9CD72}" destId="{9E6680F6-D1C6-4A93-ACD6-463DA456C013}" srcOrd="0" destOrd="0" presId="urn:microsoft.com/office/officeart/2005/8/layout/hProcess11"/>
    <dgm:cxn modelId="{3099E797-7DEE-481A-9302-94E814910427}" type="presParOf" srcId="{F4C7E999-1473-4ADF-AA14-7980C1C9CD72}" destId="{51364D10-A139-4E88-B88C-EBDCEFDEAC99}" srcOrd="1" destOrd="0" presId="urn:microsoft.com/office/officeart/2005/8/layout/hProcess11"/>
    <dgm:cxn modelId="{48FD2CBC-22E2-46B0-8096-644BFF21227B}" type="presParOf" srcId="{F4C7E999-1473-4ADF-AA14-7980C1C9CD72}" destId="{7F6E9328-71C9-42C9-BCF3-6ECC8209754C}" srcOrd="2" destOrd="0" presId="urn:microsoft.com/office/officeart/2005/8/layout/hProcess11"/>
    <dgm:cxn modelId="{B8239CA3-08AC-4321-BCE2-6F1BBE1F7BD2}" type="presParOf" srcId="{DC144406-1C34-4213-9BFC-0EC4711726F0}" destId="{DBE64A5B-BDD0-4FC3-8CD9-6C3765D888C1}" srcOrd="7" destOrd="0" presId="urn:microsoft.com/office/officeart/2005/8/layout/hProcess11"/>
    <dgm:cxn modelId="{210FA2BF-899D-437A-9FA5-F13C95AB0EAC}" type="presParOf" srcId="{DC144406-1C34-4213-9BFC-0EC4711726F0}" destId="{86369496-0780-45EA-A5CB-AE765D0928BD}" srcOrd="8" destOrd="0" presId="urn:microsoft.com/office/officeart/2005/8/layout/hProcess11"/>
    <dgm:cxn modelId="{AFBB7FD3-6812-4B16-A32C-0FA0EA095A5F}" type="presParOf" srcId="{86369496-0780-45EA-A5CB-AE765D0928BD}" destId="{80F8EDEE-E24A-4624-85B3-E43C82843604}" srcOrd="0" destOrd="0" presId="urn:microsoft.com/office/officeart/2005/8/layout/hProcess11"/>
    <dgm:cxn modelId="{37AD25B1-A90F-4C1E-AB48-3A4E9F973B72}" type="presParOf" srcId="{86369496-0780-45EA-A5CB-AE765D0928BD}" destId="{BF49C5BB-FE65-492A-971D-4BD112C7CE68}" srcOrd="1" destOrd="0" presId="urn:microsoft.com/office/officeart/2005/8/layout/hProcess11"/>
    <dgm:cxn modelId="{852EE2CB-2D91-4EC9-B89B-0C1A7753F669}" type="presParOf" srcId="{86369496-0780-45EA-A5CB-AE765D0928BD}" destId="{F622BEE8-8B28-4229-8CC2-156F25CC1041}" srcOrd="2" destOrd="0" presId="urn:microsoft.com/office/officeart/2005/8/layout/hProcess11"/>
    <dgm:cxn modelId="{9024B645-9A89-448E-9A58-DA071952DE1C}" type="presParOf" srcId="{DC144406-1C34-4213-9BFC-0EC4711726F0}" destId="{430F3453-32F5-41EF-9892-620B85CB56AF}" srcOrd="9" destOrd="0" presId="urn:microsoft.com/office/officeart/2005/8/layout/hProcess11"/>
    <dgm:cxn modelId="{0FE517F6-E2C7-4270-82A1-3B911D801D91}" type="presParOf" srcId="{DC144406-1C34-4213-9BFC-0EC4711726F0}" destId="{9FFCF31E-E215-4BCF-83B8-6B1993800A4B}" srcOrd="10" destOrd="0" presId="urn:microsoft.com/office/officeart/2005/8/layout/hProcess11"/>
    <dgm:cxn modelId="{8DFD3B0E-D8DA-4E5D-9E83-4125188CD600}" type="presParOf" srcId="{9FFCF31E-E215-4BCF-83B8-6B1993800A4B}" destId="{F9C3A3CF-0268-4DFF-9394-B773C8C2B778}" srcOrd="0" destOrd="0" presId="urn:microsoft.com/office/officeart/2005/8/layout/hProcess11"/>
    <dgm:cxn modelId="{2BC0756A-EEB8-49F3-9907-27E804C4AAAC}" type="presParOf" srcId="{9FFCF31E-E215-4BCF-83B8-6B1993800A4B}" destId="{A321EF3A-CE46-4D10-8FAA-AD6D90B07BAB}" srcOrd="1" destOrd="0" presId="urn:microsoft.com/office/officeart/2005/8/layout/hProcess11"/>
    <dgm:cxn modelId="{2D8AB4F0-3EEE-495B-A466-0041320DDB51}" type="presParOf" srcId="{9FFCF31E-E215-4BCF-83B8-6B1993800A4B}" destId="{0BAEBCAC-1BFE-4BBA-B1A8-5A03EB8B17B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949050E-CF4C-4E5A-91B0-339B488D84A8}" type="doc">
      <dgm:prSet loTypeId="urn:microsoft.com/office/officeart/2005/8/layout/hProcess11" loCatId="process" qsTypeId="urn:microsoft.com/office/officeart/2005/8/quickstyle/3d4" qsCatId="3D" csTypeId="urn:microsoft.com/office/officeart/2005/8/colors/accent1_2" csCatId="accent1" phldr="1"/>
      <dgm:spPr/>
    </dgm:pt>
    <dgm:pt modelId="{FD67C3C2-8E8C-4873-957B-73AF49CDD21F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구상</a:t>
          </a:r>
        </a:p>
      </dgm:t>
    </dgm:pt>
    <dgm:pt modelId="{37C0F539-68C6-4F57-869C-E0EE4193F4EB}" type="par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DC92E3-DCB2-4A28-B430-38C3C506C290}" type="sib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98C2D6-3D36-48B2-AC99-A923029F99EA}">
      <dgm:prSet phldrT="[텍스트]" custT="1"/>
      <dgm:spPr/>
      <dgm:t>
        <a:bodyPr/>
        <a:lstStyle/>
        <a:p>
          <a:pPr latinLnBrk="1"/>
          <a:r>
            <a:rPr lang="ko-KR" altLang="en-US" sz="9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gm:t>
    </dgm:pt>
    <dgm:pt modelId="{9EE50508-CAF1-4DBD-AC5C-FC821D43C043}" type="par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61045370-2714-4DF7-A2BC-1DE18BDCD76C}" type="sib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19A83EBB-861C-43AF-8C31-F7A8B7BBEFF9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gm:t>
    </dgm:pt>
    <dgm:pt modelId="{D4A35042-CDD0-4D50-BE60-7C9F9B1D2B0F}" type="par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F7E8CD31-0EB4-430B-9E0F-96223D7FD30D}" type="sib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27225CDC-450E-4089-9555-90C67835FD1B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gm:t>
    </dgm:pt>
    <dgm:pt modelId="{66B6FF71-855C-45AD-AED4-B08EEC52F534}" type="par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05A8CD48-D3B3-43CC-AE34-1AE46B34CDDE}" type="sib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323F78D7-81F5-48DF-BBB2-A3584050C934}">
      <dgm:prSet phldrT="[텍스트]" custT="1"/>
      <dgm:spPr/>
      <dgm:t>
        <a:bodyPr/>
        <a:lstStyle/>
        <a:p>
          <a:pPr latinLnBrk="1"/>
          <a:r>
            <a:rPr lang="en-US" altLang="ko-KR" sz="900" b="1" dirty="0">
              <a:solidFill>
                <a:schemeClr val="bg1"/>
              </a:solidFill>
            </a:rPr>
            <a:t>Data </a:t>
          </a:r>
          <a:r>
            <a:rPr lang="ko-KR" altLang="en-US" sz="900" b="1" dirty="0">
              <a:solidFill>
                <a:schemeClr val="bg1"/>
              </a:solidFill>
            </a:rPr>
            <a:t>수집</a:t>
          </a:r>
        </a:p>
      </dgm:t>
    </dgm:pt>
    <dgm:pt modelId="{6CCF2E59-2AE5-46C9-B654-D5A491531B80}" type="par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31ADB69B-F7FD-47B5-BFCC-19FD02E8DB93}" type="sib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11A8E9B0-555A-432B-8227-ECE19F9087C1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gm:t>
    </dgm:pt>
    <dgm:pt modelId="{D73A2636-6D20-4095-B4F1-E618698CFCF2}" type="par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36CC2EC1-CD76-4917-8E63-5A83B3C83507}" type="sib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EAF37482-62F7-459A-94D2-020C752C8415}" type="pres">
      <dgm:prSet presAssocID="{7949050E-CF4C-4E5A-91B0-339B488D84A8}" presName="Name0" presStyleCnt="0">
        <dgm:presLayoutVars>
          <dgm:dir/>
          <dgm:resizeHandles val="exact"/>
        </dgm:presLayoutVars>
      </dgm:prSet>
      <dgm:spPr/>
    </dgm:pt>
    <dgm:pt modelId="{C626BDB2-845D-4261-B3D5-D84E1AC4C6CE}" type="pres">
      <dgm:prSet presAssocID="{7949050E-CF4C-4E5A-91B0-339B488D84A8}" presName="arrow" presStyleLbl="bgShp" presStyleIdx="0" presStyleCnt="1" custLinFactNeighborX="1237"/>
      <dgm:spPr>
        <a:solidFill>
          <a:srgbClr val="6F6F6D"/>
        </a:solidFill>
      </dgm:spPr>
    </dgm:pt>
    <dgm:pt modelId="{DC144406-1C34-4213-9BFC-0EC4711726F0}" type="pres">
      <dgm:prSet presAssocID="{7949050E-CF4C-4E5A-91B0-339B488D84A8}" presName="points" presStyleCnt="0"/>
      <dgm:spPr/>
    </dgm:pt>
    <dgm:pt modelId="{03E4E8C6-16F7-4B65-8176-C393616A9AFC}" type="pres">
      <dgm:prSet presAssocID="{FD67C3C2-8E8C-4873-957B-73AF49CDD21F}" presName="compositeA" presStyleCnt="0"/>
      <dgm:spPr/>
    </dgm:pt>
    <dgm:pt modelId="{C93F436A-11C5-44CC-84D8-D4C7EBFE0A98}" type="pres">
      <dgm:prSet presAssocID="{FD67C3C2-8E8C-4873-957B-73AF49CDD21F}" presName="textA" presStyleLbl="revTx" presStyleIdx="0" presStyleCnt="6">
        <dgm:presLayoutVars>
          <dgm:bulletEnabled val="1"/>
        </dgm:presLayoutVars>
      </dgm:prSet>
      <dgm:spPr/>
    </dgm:pt>
    <dgm:pt modelId="{541AFF39-E0D2-4E41-9208-130272E86CD9}" type="pres">
      <dgm:prSet presAssocID="{FD67C3C2-8E8C-4873-957B-73AF49CDD21F}" presName="circleA" presStyleLbl="node1" presStyleIdx="0" presStyleCnt="6"/>
      <dgm:spPr>
        <a:solidFill>
          <a:schemeClr val="bg1"/>
        </a:solidFill>
      </dgm:spPr>
    </dgm:pt>
    <dgm:pt modelId="{552187D6-49EA-436B-BD9F-8BC26682A264}" type="pres">
      <dgm:prSet presAssocID="{FD67C3C2-8E8C-4873-957B-73AF49CDD21F}" presName="spaceA" presStyleCnt="0"/>
      <dgm:spPr/>
    </dgm:pt>
    <dgm:pt modelId="{E9F85666-38DB-43FD-A5CF-F5C6EB399CD9}" type="pres">
      <dgm:prSet presAssocID="{6DDC92E3-DCB2-4A28-B430-38C3C506C290}" presName="space" presStyleCnt="0"/>
      <dgm:spPr/>
    </dgm:pt>
    <dgm:pt modelId="{48DC624B-C922-495D-9645-8683B8903860}" type="pres">
      <dgm:prSet presAssocID="{6D98C2D6-3D36-48B2-AC99-A923029F99EA}" presName="compositeB" presStyleCnt="0"/>
      <dgm:spPr/>
    </dgm:pt>
    <dgm:pt modelId="{B2094E59-B043-4240-85AD-3B92AE8C5547}" type="pres">
      <dgm:prSet presAssocID="{6D98C2D6-3D36-48B2-AC99-A923029F99EA}" presName="textB" presStyleLbl="revTx" presStyleIdx="1" presStyleCnt="6">
        <dgm:presLayoutVars>
          <dgm:bulletEnabled val="1"/>
        </dgm:presLayoutVars>
      </dgm:prSet>
      <dgm:spPr/>
    </dgm:pt>
    <dgm:pt modelId="{D906DF91-8679-4C5F-9137-1603BBABC8FB}" type="pres">
      <dgm:prSet presAssocID="{6D98C2D6-3D36-48B2-AC99-A923029F99EA}" presName="circleB" presStyleLbl="node1" presStyleIdx="1" presStyleCnt="6"/>
      <dgm:spPr>
        <a:solidFill>
          <a:schemeClr val="bg1"/>
        </a:solidFill>
      </dgm:spPr>
    </dgm:pt>
    <dgm:pt modelId="{EA3BB20B-E2BC-41B5-8D59-796D017AED61}" type="pres">
      <dgm:prSet presAssocID="{6D98C2D6-3D36-48B2-AC99-A923029F99EA}" presName="spaceB" presStyleCnt="0"/>
      <dgm:spPr/>
    </dgm:pt>
    <dgm:pt modelId="{42B518F0-F993-4542-9881-04B335599EAD}" type="pres">
      <dgm:prSet presAssocID="{61045370-2714-4DF7-A2BC-1DE18BDCD76C}" presName="space" presStyleCnt="0"/>
      <dgm:spPr/>
    </dgm:pt>
    <dgm:pt modelId="{96B78044-6CF1-4310-8DE9-39AB59D77161}" type="pres">
      <dgm:prSet presAssocID="{323F78D7-81F5-48DF-BBB2-A3584050C934}" presName="compositeA" presStyleCnt="0"/>
      <dgm:spPr/>
    </dgm:pt>
    <dgm:pt modelId="{77004A73-47BE-48F4-981D-245A6F9E9DA4}" type="pres">
      <dgm:prSet presAssocID="{323F78D7-81F5-48DF-BBB2-A3584050C934}" presName="textA" presStyleLbl="revTx" presStyleIdx="2" presStyleCnt="6">
        <dgm:presLayoutVars>
          <dgm:bulletEnabled val="1"/>
        </dgm:presLayoutVars>
      </dgm:prSet>
      <dgm:spPr/>
    </dgm:pt>
    <dgm:pt modelId="{3ED57BDB-1295-4B49-A2B4-7458BE73D1AF}" type="pres">
      <dgm:prSet presAssocID="{323F78D7-81F5-48DF-BBB2-A3584050C934}" presName="circleA" presStyleLbl="node1" presStyleIdx="2" presStyleCnt="6"/>
      <dgm:spPr>
        <a:solidFill>
          <a:schemeClr val="bg1"/>
        </a:solidFill>
      </dgm:spPr>
    </dgm:pt>
    <dgm:pt modelId="{EA18FB0B-20ED-403D-AE1E-0D5CD10232A8}" type="pres">
      <dgm:prSet presAssocID="{323F78D7-81F5-48DF-BBB2-A3584050C934}" presName="spaceA" presStyleCnt="0"/>
      <dgm:spPr/>
    </dgm:pt>
    <dgm:pt modelId="{2008B1EF-63C2-4680-93C1-30282457C354}" type="pres">
      <dgm:prSet presAssocID="{31ADB69B-F7FD-47B5-BFCC-19FD02E8DB93}" presName="space" presStyleCnt="0"/>
      <dgm:spPr/>
    </dgm:pt>
    <dgm:pt modelId="{F4C7E999-1473-4ADF-AA14-7980C1C9CD72}" type="pres">
      <dgm:prSet presAssocID="{19A83EBB-861C-43AF-8C31-F7A8B7BBEFF9}" presName="compositeB" presStyleCnt="0"/>
      <dgm:spPr/>
    </dgm:pt>
    <dgm:pt modelId="{9E6680F6-D1C6-4A93-ACD6-463DA456C013}" type="pres">
      <dgm:prSet presAssocID="{19A83EBB-861C-43AF-8C31-F7A8B7BBEFF9}" presName="textB" presStyleLbl="revTx" presStyleIdx="3" presStyleCnt="6" custAng="0">
        <dgm:presLayoutVars>
          <dgm:bulletEnabled val="1"/>
        </dgm:presLayoutVars>
      </dgm:prSet>
      <dgm:spPr/>
    </dgm:pt>
    <dgm:pt modelId="{51364D10-A139-4E88-B88C-EBDCEFDEAC99}" type="pres">
      <dgm:prSet presAssocID="{19A83EBB-861C-43AF-8C31-F7A8B7BBEFF9}" presName="circleB" presStyleLbl="node1" presStyleIdx="3" presStyleCnt="6"/>
      <dgm:spPr>
        <a:solidFill>
          <a:schemeClr val="bg1"/>
        </a:solidFill>
      </dgm:spPr>
    </dgm:pt>
    <dgm:pt modelId="{7F6E9328-71C9-42C9-BCF3-6ECC8209754C}" type="pres">
      <dgm:prSet presAssocID="{19A83EBB-861C-43AF-8C31-F7A8B7BBEFF9}" presName="spaceB" presStyleCnt="0"/>
      <dgm:spPr/>
    </dgm:pt>
    <dgm:pt modelId="{DBE64A5B-BDD0-4FC3-8CD9-6C3765D888C1}" type="pres">
      <dgm:prSet presAssocID="{F7E8CD31-0EB4-430B-9E0F-96223D7FD30D}" presName="space" presStyleCnt="0"/>
      <dgm:spPr/>
    </dgm:pt>
    <dgm:pt modelId="{86369496-0780-45EA-A5CB-AE765D0928BD}" type="pres">
      <dgm:prSet presAssocID="{27225CDC-450E-4089-9555-90C67835FD1B}" presName="compositeA" presStyleCnt="0"/>
      <dgm:spPr/>
    </dgm:pt>
    <dgm:pt modelId="{80F8EDEE-E24A-4624-85B3-E43C82843604}" type="pres">
      <dgm:prSet presAssocID="{27225CDC-450E-4089-9555-90C67835FD1B}" presName="textA" presStyleLbl="revTx" presStyleIdx="4" presStyleCnt="6">
        <dgm:presLayoutVars>
          <dgm:bulletEnabled val="1"/>
        </dgm:presLayoutVars>
      </dgm:prSet>
      <dgm:spPr/>
    </dgm:pt>
    <dgm:pt modelId="{BF49C5BB-FE65-492A-971D-4BD112C7CE68}" type="pres">
      <dgm:prSet presAssocID="{27225CDC-450E-4089-9555-90C67835FD1B}" presName="circleA" presStyleLbl="node1" presStyleIdx="4" presStyleCnt="6"/>
      <dgm:spPr>
        <a:solidFill>
          <a:schemeClr val="bg1"/>
        </a:solidFill>
      </dgm:spPr>
    </dgm:pt>
    <dgm:pt modelId="{F622BEE8-8B28-4229-8CC2-156F25CC1041}" type="pres">
      <dgm:prSet presAssocID="{27225CDC-450E-4089-9555-90C67835FD1B}" presName="spaceA" presStyleCnt="0"/>
      <dgm:spPr/>
    </dgm:pt>
    <dgm:pt modelId="{430F3453-32F5-41EF-9892-620B85CB56AF}" type="pres">
      <dgm:prSet presAssocID="{05A8CD48-D3B3-43CC-AE34-1AE46B34CDDE}" presName="space" presStyleCnt="0"/>
      <dgm:spPr/>
    </dgm:pt>
    <dgm:pt modelId="{9FFCF31E-E215-4BCF-83B8-6B1993800A4B}" type="pres">
      <dgm:prSet presAssocID="{11A8E9B0-555A-432B-8227-ECE19F9087C1}" presName="compositeB" presStyleCnt="0"/>
      <dgm:spPr/>
    </dgm:pt>
    <dgm:pt modelId="{F9C3A3CF-0268-4DFF-9394-B773C8C2B778}" type="pres">
      <dgm:prSet presAssocID="{11A8E9B0-555A-432B-8227-ECE19F9087C1}" presName="textB" presStyleLbl="revTx" presStyleIdx="5" presStyleCnt="6">
        <dgm:presLayoutVars>
          <dgm:bulletEnabled val="1"/>
        </dgm:presLayoutVars>
      </dgm:prSet>
      <dgm:spPr/>
    </dgm:pt>
    <dgm:pt modelId="{A321EF3A-CE46-4D10-8FAA-AD6D90B07BAB}" type="pres">
      <dgm:prSet presAssocID="{11A8E9B0-555A-432B-8227-ECE19F9087C1}" presName="circleB" presStyleLbl="node1" presStyleIdx="5" presStyleCnt="6"/>
      <dgm:spPr>
        <a:solidFill>
          <a:schemeClr val="bg1"/>
        </a:solidFill>
      </dgm:spPr>
    </dgm:pt>
    <dgm:pt modelId="{0BAEBCAC-1BFE-4BBA-B1A8-5A03EB8B17B3}" type="pres">
      <dgm:prSet presAssocID="{11A8E9B0-555A-432B-8227-ECE19F9087C1}" presName="spaceB" presStyleCnt="0"/>
      <dgm:spPr/>
    </dgm:pt>
  </dgm:ptLst>
  <dgm:cxnLst>
    <dgm:cxn modelId="{3CA75E05-2006-420E-82D6-706234A5C23C}" type="presOf" srcId="{6D98C2D6-3D36-48B2-AC99-A923029F99EA}" destId="{B2094E59-B043-4240-85AD-3B92AE8C5547}" srcOrd="0" destOrd="0" presId="urn:microsoft.com/office/officeart/2005/8/layout/hProcess11"/>
    <dgm:cxn modelId="{DA723707-E810-476C-B893-7607632DFF12}" srcId="{7949050E-CF4C-4E5A-91B0-339B488D84A8}" destId="{27225CDC-450E-4089-9555-90C67835FD1B}" srcOrd="4" destOrd="0" parTransId="{66B6FF71-855C-45AD-AED4-B08EEC52F534}" sibTransId="{05A8CD48-D3B3-43CC-AE34-1AE46B34CDDE}"/>
    <dgm:cxn modelId="{268A1120-03B3-467A-8365-E7A3CF9E406D}" srcId="{7949050E-CF4C-4E5A-91B0-339B488D84A8}" destId="{19A83EBB-861C-43AF-8C31-F7A8B7BBEFF9}" srcOrd="3" destOrd="0" parTransId="{D4A35042-CDD0-4D50-BE60-7C9F9B1D2B0F}" sibTransId="{F7E8CD31-0EB4-430B-9E0F-96223D7FD30D}"/>
    <dgm:cxn modelId="{49A7AE20-3B24-4915-B311-BBC9929F07DF}" type="presOf" srcId="{27225CDC-450E-4089-9555-90C67835FD1B}" destId="{80F8EDEE-E24A-4624-85B3-E43C82843604}" srcOrd="0" destOrd="0" presId="urn:microsoft.com/office/officeart/2005/8/layout/hProcess11"/>
    <dgm:cxn modelId="{717C4F31-A1E4-44C6-B060-1DA04BFDCAE8}" type="presOf" srcId="{FD67C3C2-8E8C-4873-957B-73AF49CDD21F}" destId="{C93F436A-11C5-44CC-84D8-D4C7EBFE0A98}" srcOrd="0" destOrd="0" presId="urn:microsoft.com/office/officeart/2005/8/layout/hProcess11"/>
    <dgm:cxn modelId="{6416CA4F-7789-4105-A736-4730EB83238D}" type="presOf" srcId="{7949050E-CF4C-4E5A-91B0-339B488D84A8}" destId="{EAF37482-62F7-459A-94D2-020C752C8415}" srcOrd="0" destOrd="0" presId="urn:microsoft.com/office/officeart/2005/8/layout/hProcess11"/>
    <dgm:cxn modelId="{8EC0415A-DFC5-49DD-B0A3-C9D3DE3C5481}" srcId="{7949050E-CF4C-4E5A-91B0-339B488D84A8}" destId="{6D98C2D6-3D36-48B2-AC99-A923029F99EA}" srcOrd="1" destOrd="0" parTransId="{9EE50508-CAF1-4DBD-AC5C-FC821D43C043}" sibTransId="{61045370-2714-4DF7-A2BC-1DE18BDCD76C}"/>
    <dgm:cxn modelId="{627BB896-C33B-4A3F-BF8E-DD1A0007E775}" srcId="{7949050E-CF4C-4E5A-91B0-339B488D84A8}" destId="{11A8E9B0-555A-432B-8227-ECE19F9087C1}" srcOrd="5" destOrd="0" parTransId="{D73A2636-6D20-4095-B4F1-E618698CFCF2}" sibTransId="{36CC2EC1-CD76-4917-8E63-5A83B3C83507}"/>
    <dgm:cxn modelId="{48796FAA-6E26-437F-A7E3-55DC814E58A0}" srcId="{7949050E-CF4C-4E5A-91B0-339B488D84A8}" destId="{FD67C3C2-8E8C-4873-957B-73AF49CDD21F}" srcOrd="0" destOrd="0" parTransId="{37C0F539-68C6-4F57-869C-E0EE4193F4EB}" sibTransId="{6DDC92E3-DCB2-4A28-B430-38C3C506C290}"/>
    <dgm:cxn modelId="{670B68AC-B0FF-472A-AF5F-C95AF23F5F0F}" type="presOf" srcId="{19A83EBB-861C-43AF-8C31-F7A8B7BBEFF9}" destId="{9E6680F6-D1C6-4A93-ACD6-463DA456C013}" srcOrd="0" destOrd="0" presId="urn:microsoft.com/office/officeart/2005/8/layout/hProcess11"/>
    <dgm:cxn modelId="{CCBE0AD0-0108-48EB-BC80-B9776C7EF5CD}" type="presOf" srcId="{323F78D7-81F5-48DF-BBB2-A3584050C934}" destId="{77004A73-47BE-48F4-981D-245A6F9E9DA4}" srcOrd="0" destOrd="0" presId="urn:microsoft.com/office/officeart/2005/8/layout/hProcess11"/>
    <dgm:cxn modelId="{FCE913E0-0982-4D10-B6A5-1B7C55716489}" type="presOf" srcId="{11A8E9B0-555A-432B-8227-ECE19F9087C1}" destId="{F9C3A3CF-0268-4DFF-9394-B773C8C2B778}" srcOrd="0" destOrd="0" presId="urn:microsoft.com/office/officeart/2005/8/layout/hProcess11"/>
    <dgm:cxn modelId="{FDBF8EEC-4409-4B11-BAED-0D1259057924}" srcId="{7949050E-CF4C-4E5A-91B0-339B488D84A8}" destId="{323F78D7-81F5-48DF-BBB2-A3584050C934}" srcOrd="2" destOrd="0" parTransId="{6CCF2E59-2AE5-46C9-B654-D5A491531B80}" sibTransId="{31ADB69B-F7FD-47B5-BFCC-19FD02E8DB93}"/>
    <dgm:cxn modelId="{5D9A06B0-558C-47D6-97D9-2BFD6765564C}" type="presParOf" srcId="{EAF37482-62F7-459A-94D2-020C752C8415}" destId="{C626BDB2-845D-4261-B3D5-D84E1AC4C6CE}" srcOrd="0" destOrd="0" presId="urn:microsoft.com/office/officeart/2005/8/layout/hProcess11"/>
    <dgm:cxn modelId="{3EE705EA-4E79-4783-9BC4-AF5014D6C899}" type="presParOf" srcId="{EAF37482-62F7-459A-94D2-020C752C8415}" destId="{DC144406-1C34-4213-9BFC-0EC4711726F0}" srcOrd="1" destOrd="0" presId="urn:microsoft.com/office/officeart/2005/8/layout/hProcess11"/>
    <dgm:cxn modelId="{9A24679F-1B6D-41D8-9E05-35B1AA03AF6F}" type="presParOf" srcId="{DC144406-1C34-4213-9BFC-0EC4711726F0}" destId="{03E4E8C6-16F7-4B65-8176-C393616A9AFC}" srcOrd="0" destOrd="0" presId="urn:microsoft.com/office/officeart/2005/8/layout/hProcess11"/>
    <dgm:cxn modelId="{7F41DFC9-7F3C-4DB6-BFB4-401A6E7D8ABA}" type="presParOf" srcId="{03E4E8C6-16F7-4B65-8176-C393616A9AFC}" destId="{C93F436A-11C5-44CC-84D8-D4C7EBFE0A98}" srcOrd="0" destOrd="0" presId="urn:microsoft.com/office/officeart/2005/8/layout/hProcess11"/>
    <dgm:cxn modelId="{D80C9CB2-0BE8-48BD-87A0-EF2C590E964B}" type="presParOf" srcId="{03E4E8C6-16F7-4B65-8176-C393616A9AFC}" destId="{541AFF39-E0D2-4E41-9208-130272E86CD9}" srcOrd="1" destOrd="0" presId="urn:microsoft.com/office/officeart/2005/8/layout/hProcess11"/>
    <dgm:cxn modelId="{5CAEC8CF-FAFE-4269-9C46-EC229BBF9E3E}" type="presParOf" srcId="{03E4E8C6-16F7-4B65-8176-C393616A9AFC}" destId="{552187D6-49EA-436B-BD9F-8BC26682A264}" srcOrd="2" destOrd="0" presId="urn:microsoft.com/office/officeart/2005/8/layout/hProcess11"/>
    <dgm:cxn modelId="{A44EEDBA-9998-4BD9-9398-E65795BD06B7}" type="presParOf" srcId="{DC144406-1C34-4213-9BFC-0EC4711726F0}" destId="{E9F85666-38DB-43FD-A5CF-F5C6EB399CD9}" srcOrd="1" destOrd="0" presId="urn:microsoft.com/office/officeart/2005/8/layout/hProcess11"/>
    <dgm:cxn modelId="{B70FC4ED-3318-4420-9F5C-C17E62E6948A}" type="presParOf" srcId="{DC144406-1C34-4213-9BFC-0EC4711726F0}" destId="{48DC624B-C922-495D-9645-8683B8903860}" srcOrd="2" destOrd="0" presId="urn:microsoft.com/office/officeart/2005/8/layout/hProcess11"/>
    <dgm:cxn modelId="{A9A042DA-5EE2-4C20-8287-8D016F6235F6}" type="presParOf" srcId="{48DC624B-C922-495D-9645-8683B8903860}" destId="{B2094E59-B043-4240-85AD-3B92AE8C5547}" srcOrd="0" destOrd="0" presId="urn:microsoft.com/office/officeart/2005/8/layout/hProcess11"/>
    <dgm:cxn modelId="{3B7ABC64-6F55-4253-9CD4-7152253EC7B8}" type="presParOf" srcId="{48DC624B-C922-495D-9645-8683B8903860}" destId="{D906DF91-8679-4C5F-9137-1603BBABC8FB}" srcOrd="1" destOrd="0" presId="urn:microsoft.com/office/officeart/2005/8/layout/hProcess11"/>
    <dgm:cxn modelId="{ED7FDBA6-9005-4989-A255-6C3AA6795DD2}" type="presParOf" srcId="{48DC624B-C922-495D-9645-8683B8903860}" destId="{EA3BB20B-E2BC-41B5-8D59-796D017AED61}" srcOrd="2" destOrd="0" presId="urn:microsoft.com/office/officeart/2005/8/layout/hProcess11"/>
    <dgm:cxn modelId="{C5138656-23CB-4133-851C-079BC7DF36CC}" type="presParOf" srcId="{DC144406-1C34-4213-9BFC-0EC4711726F0}" destId="{42B518F0-F993-4542-9881-04B335599EAD}" srcOrd="3" destOrd="0" presId="urn:microsoft.com/office/officeart/2005/8/layout/hProcess11"/>
    <dgm:cxn modelId="{68FD75C6-F6A1-437D-A6C2-07C29A95C84C}" type="presParOf" srcId="{DC144406-1C34-4213-9BFC-0EC4711726F0}" destId="{96B78044-6CF1-4310-8DE9-39AB59D77161}" srcOrd="4" destOrd="0" presId="urn:microsoft.com/office/officeart/2005/8/layout/hProcess11"/>
    <dgm:cxn modelId="{77197397-32FC-4132-9EEC-68EB640A90F6}" type="presParOf" srcId="{96B78044-6CF1-4310-8DE9-39AB59D77161}" destId="{77004A73-47BE-48F4-981D-245A6F9E9DA4}" srcOrd="0" destOrd="0" presId="urn:microsoft.com/office/officeart/2005/8/layout/hProcess11"/>
    <dgm:cxn modelId="{593B9BA3-C162-4DE5-A673-1592269A4A25}" type="presParOf" srcId="{96B78044-6CF1-4310-8DE9-39AB59D77161}" destId="{3ED57BDB-1295-4B49-A2B4-7458BE73D1AF}" srcOrd="1" destOrd="0" presId="urn:microsoft.com/office/officeart/2005/8/layout/hProcess11"/>
    <dgm:cxn modelId="{9FCB12B0-77EE-473A-B2C2-1614D8B4D543}" type="presParOf" srcId="{96B78044-6CF1-4310-8DE9-39AB59D77161}" destId="{EA18FB0B-20ED-403D-AE1E-0D5CD10232A8}" srcOrd="2" destOrd="0" presId="urn:microsoft.com/office/officeart/2005/8/layout/hProcess11"/>
    <dgm:cxn modelId="{DA70EBD5-C7C5-4705-94B0-398B2916D0F4}" type="presParOf" srcId="{DC144406-1C34-4213-9BFC-0EC4711726F0}" destId="{2008B1EF-63C2-4680-93C1-30282457C354}" srcOrd="5" destOrd="0" presId="urn:microsoft.com/office/officeart/2005/8/layout/hProcess11"/>
    <dgm:cxn modelId="{1C3F98F9-5E0E-4ACC-91ED-45CE87D410C0}" type="presParOf" srcId="{DC144406-1C34-4213-9BFC-0EC4711726F0}" destId="{F4C7E999-1473-4ADF-AA14-7980C1C9CD72}" srcOrd="6" destOrd="0" presId="urn:microsoft.com/office/officeart/2005/8/layout/hProcess11"/>
    <dgm:cxn modelId="{2F002EC6-3DA3-43C3-9B61-0089B8905279}" type="presParOf" srcId="{F4C7E999-1473-4ADF-AA14-7980C1C9CD72}" destId="{9E6680F6-D1C6-4A93-ACD6-463DA456C013}" srcOrd="0" destOrd="0" presId="urn:microsoft.com/office/officeart/2005/8/layout/hProcess11"/>
    <dgm:cxn modelId="{3099E797-7DEE-481A-9302-94E814910427}" type="presParOf" srcId="{F4C7E999-1473-4ADF-AA14-7980C1C9CD72}" destId="{51364D10-A139-4E88-B88C-EBDCEFDEAC99}" srcOrd="1" destOrd="0" presId="urn:microsoft.com/office/officeart/2005/8/layout/hProcess11"/>
    <dgm:cxn modelId="{48FD2CBC-22E2-46B0-8096-644BFF21227B}" type="presParOf" srcId="{F4C7E999-1473-4ADF-AA14-7980C1C9CD72}" destId="{7F6E9328-71C9-42C9-BCF3-6ECC8209754C}" srcOrd="2" destOrd="0" presId="urn:microsoft.com/office/officeart/2005/8/layout/hProcess11"/>
    <dgm:cxn modelId="{B8239CA3-08AC-4321-BCE2-6F1BBE1F7BD2}" type="presParOf" srcId="{DC144406-1C34-4213-9BFC-0EC4711726F0}" destId="{DBE64A5B-BDD0-4FC3-8CD9-6C3765D888C1}" srcOrd="7" destOrd="0" presId="urn:microsoft.com/office/officeart/2005/8/layout/hProcess11"/>
    <dgm:cxn modelId="{210FA2BF-899D-437A-9FA5-F13C95AB0EAC}" type="presParOf" srcId="{DC144406-1C34-4213-9BFC-0EC4711726F0}" destId="{86369496-0780-45EA-A5CB-AE765D0928BD}" srcOrd="8" destOrd="0" presId="urn:microsoft.com/office/officeart/2005/8/layout/hProcess11"/>
    <dgm:cxn modelId="{AFBB7FD3-6812-4B16-A32C-0FA0EA095A5F}" type="presParOf" srcId="{86369496-0780-45EA-A5CB-AE765D0928BD}" destId="{80F8EDEE-E24A-4624-85B3-E43C82843604}" srcOrd="0" destOrd="0" presId="urn:microsoft.com/office/officeart/2005/8/layout/hProcess11"/>
    <dgm:cxn modelId="{37AD25B1-A90F-4C1E-AB48-3A4E9F973B72}" type="presParOf" srcId="{86369496-0780-45EA-A5CB-AE765D0928BD}" destId="{BF49C5BB-FE65-492A-971D-4BD112C7CE68}" srcOrd="1" destOrd="0" presId="urn:microsoft.com/office/officeart/2005/8/layout/hProcess11"/>
    <dgm:cxn modelId="{852EE2CB-2D91-4EC9-B89B-0C1A7753F669}" type="presParOf" srcId="{86369496-0780-45EA-A5CB-AE765D0928BD}" destId="{F622BEE8-8B28-4229-8CC2-156F25CC1041}" srcOrd="2" destOrd="0" presId="urn:microsoft.com/office/officeart/2005/8/layout/hProcess11"/>
    <dgm:cxn modelId="{9024B645-9A89-448E-9A58-DA071952DE1C}" type="presParOf" srcId="{DC144406-1C34-4213-9BFC-0EC4711726F0}" destId="{430F3453-32F5-41EF-9892-620B85CB56AF}" srcOrd="9" destOrd="0" presId="urn:microsoft.com/office/officeart/2005/8/layout/hProcess11"/>
    <dgm:cxn modelId="{0FE517F6-E2C7-4270-82A1-3B911D801D91}" type="presParOf" srcId="{DC144406-1C34-4213-9BFC-0EC4711726F0}" destId="{9FFCF31E-E215-4BCF-83B8-6B1993800A4B}" srcOrd="10" destOrd="0" presId="urn:microsoft.com/office/officeart/2005/8/layout/hProcess11"/>
    <dgm:cxn modelId="{8DFD3B0E-D8DA-4E5D-9E83-4125188CD600}" type="presParOf" srcId="{9FFCF31E-E215-4BCF-83B8-6B1993800A4B}" destId="{F9C3A3CF-0268-4DFF-9394-B773C8C2B778}" srcOrd="0" destOrd="0" presId="urn:microsoft.com/office/officeart/2005/8/layout/hProcess11"/>
    <dgm:cxn modelId="{2BC0756A-EEB8-49F3-9907-27E804C4AAAC}" type="presParOf" srcId="{9FFCF31E-E215-4BCF-83B8-6B1993800A4B}" destId="{A321EF3A-CE46-4D10-8FAA-AD6D90B07BAB}" srcOrd="1" destOrd="0" presId="urn:microsoft.com/office/officeart/2005/8/layout/hProcess11"/>
    <dgm:cxn modelId="{2D8AB4F0-3EEE-495B-A466-0041320DDB51}" type="presParOf" srcId="{9FFCF31E-E215-4BCF-83B8-6B1993800A4B}" destId="{0BAEBCAC-1BFE-4BBA-B1A8-5A03EB8B17B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949050E-CF4C-4E5A-91B0-339B488D84A8}" type="doc">
      <dgm:prSet loTypeId="urn:microsoft.com/office/officeart/2005/8/layout/hProcess11" loCatId="process" qsTypeId="urn:microsoft.com/office/officeart/2005/8/quickstyle/3d4" qsCatId="3D" csTypeId="urn:microsoft.com/office/officeart/2005/8/colors/accent1_2" csCatId="accent1" phldr="1"/>
      <dgm:spPr/>
    </dgm:pt>
    <dgm:pt modelId="{FD67C3C2-8E8C-4873-957B-73AF49CDD21F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구상</a:t>
          </a:r>
        </a:p>
      </dgm:t>
    </dgm:pt>
    <dgm:pt modelId="{37C0F539-68C6-4F57-869C-E0EE4193F4EB}" type="par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DC92E3-DCB2-4A28-B430-38C3C506C290}" type="sib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98C2D6-3D36-48B2-AC99-A923029F99EA}">
      <dgm:prSet phldrT="[텍스트]" custT="1"/>
      <dgm:spPr/>
      <dgm:t>
        <a:bodyPr/>
        <a:lstStyle/>
        <a:p>
          <a:pPr latinLnBrk="1"/>
          <a:r>
            <a:rPr lang="ko-KR" altLang="en-US" sz="9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gm:t>
    </dgm:pt>
    <dgm:pt modelId="{9EE50508-CAF1-4DBD-AC5C-FC821D43C043}" type="par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61045370-2714-4DF7-A2BC-1DE18BDCD76C}" type="sib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19A83EBB-861C-43AF-8C31-F7A8B7BBEFF9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</a:rPr>
            <a:t> 모델구현</a:t>
          </a:r>
        </a:p>
      </dgm:t>
    </dgm:pt>
    <dgm:pt modelId="{D4A35042-CDD0-4D50-BE60-7C9F9B1D2B0F}" type="par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F7E8CD31-0EB4-430B-9E0F-96223D7FD30D}" type="sib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27225CDC-450E-4089-9555-90C67835FD1B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gm:t>
    </dgm:pt>
    <dgm:pt modelId="{66B6FF71-855C-45AD-AED4-B08EEC52F534}" type="par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05A8CD48-D3B3-43CC-AE34-1AE46B34CDDE}" type="sib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323F78D7-81F5-48DF-BBB2-A3584050C934}">
      <dgm:prSet phldrT="[텍스트]" custT="1"/>
      <dgm:spPr/>
      <dgm:t>
        <a:bodyPr/>
        <a:lstStyle/>
        <a:p>
          <a:pPr latinLnBrk="1"/>
          <a:r>
            <a:rPr lang="en-US" altLang="ko-KR" sz="900" b="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b="0" dirty="0">
              <a:solidFill>
                <a:schemeClr val="bg1">
                  <a:lumMod val="65000"/>
                </a:schemeClr>
              </a:solidFill>
            </a:rPr>
            <a:t>수집</a:t>
          </a:r>
        </a:p>
      </dgm:t>
    </dgm:pt>
    <dgm:pt modelId="{6CCF2E59-2AE5-46C9-B654-D5A491531B80}" type="par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31ADB69B-F7FD-47B5-BFCC-19FD02E8DB93}" type="sib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11A8E9B0-555A-432B-8227-ECE19F9087C1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gm:t>
    </dgm:pt>
    <dgm:pt modelId="{D73A2636-6D20-4095-B4F1-E618698CFCF2}" type="par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36CC2EC1-CD76-4917-8E63-5A83B3C83507}" type="sib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EAF37482-62F7-459A-94D2-020C752C8415}" type="pres">
      <dgm:prSet presAssocID="{7949050E-CF4C-4E5A-91B0-339B488D84A8}" presName="Name0" presStyleCnt="0">
        <dgm:presLayoutVars>
          <dgm:dir/>
          <dgm:resizeHandles val="exact"/>
        </dgm:presLayoutVars>
      </dgm:prSet>
      <dgm:spPr/>
    </dgm:pt>
    <dgm:pt modelId="{C626BDB2-845D-4261-B3D5-D84E1AC4C6CE}" type="pres">
      <dgm:prSet presAssocID="{7949050E-CF4C-4E5A-91B0-339B488D84A8}" presName="arrow" presStyleLbl="bgShp" presStyleIdx="0" presStyleCnt="1" custLinFactNeighborX="1237"/>
      <dgm:spPr>
        <a:solidFill>
          <a:srgbClr val="6F6F6D"/>
        </a:solidFill>
      </dgm:spPr>
    </dgm:pt>
    <dgm:pt modelId="{DC144406-1C34-4213-9BFC-0EC4711726F0}" type="pres">
      <dgm:prSet presAssocID="{7949050E-CF4C-4E5A-91B0-339B488D84A8}" presName="points" presStyleCnt="0"/>
      <dgm:spPr/>
    </dgm:pt>
    <dgm:pt modelId="{03E4E8C6-16F7-4B65-8176-C393616A9AFC}" type="pres">
      <dgm:prSet presAssocID="{FD67C3C2-8E8C-4873-957B-73AF49CDD21F}" presName="compositeA" presStyleCnt="0"/>
      <dgm:spPr/>
    </dgm:pt>
    <dgm:pt modelId="{C93F436A-11C5-44CC-84D8-D4C7EBFE0A98}" type="pres">
      <dgm:prSet presAssocID="{FD67C3C2-8E8C-4873-957B-73AF49CDD21F}" presName="textA" presStyleLbl="revTx" presStyleIdx="0" presStyleCnt="6">
        <dgm:presLayoutVars>
          <dgm:bulletEnabled val="1"/>
        </dgm:presLayoutVars>
      </dgm:prSet>
      <dgm:spPr/>
    </dgm:pt>
    <dgm:pt modelId="{541AFF39-E0D2-4E41-9208-130272E86CD9}" type="pres">
      <dgm:prSet presAssocID="{FD67C3C2-8E8C-4873-957B-73AF49CDD21F}" presName="circleA" presStyleLbl="node1" presStyleIdx="0" presStyleCnt="6"/>
      <dgm:spPr>
        <a:solidFill>
          <a:schemeClr val="bg1"/>
        </a:solidFill>
      </dgm:spPr>
    </dgm:pt>
    <dgm:pt modelId="{552187D6-49EA-436B-BD9F-8BC26682A264}" type="pres">
      <dgm:prSet presAssocID="{FD67C3C2-8E8C-4873-957B-73AF49CDD21F}" presName="spaceA" presStyleCnt="0"/>
      <dgm:spPr/>
    </dgm:pt>
    <dgm:pt modelId="{E9F85666-38DB-43FD-A5CF-F5C6EB399CD9}" type="pres">
      <dgm:prSet presAssocID="{6DDC92E3-DCB2-4A28-B430-38C3C506C290}" presName="space" presStyleCnt="0"/>
      <dgm:spPr/>
    </dgm:pt>
    <dgm:pt modelId="{48DC624B-C922-495D-9645-8683B8903860}" type="pres">
      <dgm:prSet presAssocID="{6D98C2D6-3D36-48B2-AC99-A923029F99EA}" presName="compositeB" presStyleCnt="0"/>
      <dgm:spPr/>
    </dgm:pt>
    <dgm:pt modelId="{B2094E59-B043-4240-85AD-3B92AE8C5547}" type="pres">
      <dgm:prSet presAssocID="{6D98C2D6-3D36-48B2-AC99-A923029F99EA}" presName="textB" presStyleLbl="revTx" presStyleIdx="1" presStyleCnt="6">
        <dgm:presLayoutVars>
          <dgm:bulletEnabled val="1"/>
        </dgm:presLayoutVars>
      </dgm:prSet>
      <dgm:spPr/>
    </dgm:pt>
    <dgm:pt modelId="{D906DF91-8679-4C5F-9137-1603BBABC8FB}" type="pres">
      <dgm:prSet presAssocID="{6D98C2D6-3D36-48B2-AC99-A923029F99EA}" presName="circleB" presStyleLbl="node1" presStyleIdx="1" presStyleCnt="6"/>
      <dgm:spPr>
        <a:solidFill>
          <a:schemeClr val="bg1"/>
        </a:solidFill>
      </dgm:spPr>
    </dgm:pt>
    <dgm:pt modelId="{EA3BB20B-E2BC-41B5-8D59-796D017AED61}" type="pres">
      <dgm:prSet presAssocID="{6D98C2D6-3D36-48B2-AC99-A923029F99EA}" presName="spaceB" presStyleCnt="0"/>
      <dgm:spPr/>
    </dgm:pt>
    <dgm:pt modelId="{42B518F0-F993-4542-9881-04B335599EAD}" type="pres">
      <dgm:prSet presAssocID="{61045370-2714-4DF7-A2BC-1DE18BDCD76C}" presName="space" presStyleCnt="0"/>
      <dgm:spPr/>
    </dgm:pt>
    <dgm:pt modelId="{96B78044-6CF1-4310-8DE9-39AB59D77161}" type="pres">
      <dgm:prSet presAssocID="{323F78D7-81F5-48DF-BBB2-A3584050C934}" presName="compositeA" presStyleCnt="0"/>
      <dgm:spPr/>
    </dgm:pt>
    <dgm:pt modelId="{77004A73-47BE-48F4-981D-245A6F9E9DA4}" type="pres">
      <dgm:prSet presAssocID="{323F78D7-81F5-48DF-BBB2-A3584050C934}" presName="textA" presStyleLbl="revTx" presStyleIdx="2" presStyleCnt="6">
        <dgm:presLayoutVars>
          <dgm:bulletEnabled val="1"/>
        </dgm:presLayoutVars>
      </dgm:prSet>
      <dgm:spPr/>
    </dgm:pt>
    <dgm:pt modelId="{3ED57BDB-1295-4B49-A2B4-7458BE73D1AF}" type="pres">
      <dgm:prSet presAssocID="{323F78D7-81F5-48DF-BBB2-A3584050C934}" presName="circleA" presStyleLbl="node1" presStyleIdx="2" presStyleCnt="6"/>
      <dgm:spPr>
        <a:solidFill>
          <a:schemeClr val="bg1"/>
        </a:solidFill>
      </dgm:spPr>
    </dgm:pt>
    <dgm:pt modelId="{EA18FB0B-20ED-403D-AE1E-0D5CD10232A8}" type="pres">
      <dgm:prSet presAssocID="{323F78D7-81F5-48DF-BBB2-A3584050C934}" presName="spaceA" presStyleCnt="0"/>
      <dgm:spPr/>
    </dgm:pt>
    <dgm:pt modelId="{2008B1EF-63C2-4680-93C1-30282457C354}" type="pres">
      <dgm:prSet presAssocID="{31ADB69B-F7FD-47B5-BFCC-19FD02E8DB93}" presName="space" presStyleCnt="0"/>
      <dgm:spPr/>
    </dgm:pt>
    <dgm:pt modelId="{F4C7E999-1473-4ADF-AA14-7980C1C9CD72}" type="pres">
      <dgm:prSet presAssocID="{19A83EBB-861C-43AF-8C31-F7A8B7BBEFF9}" presName="compositeB" presStyleCnt="0"/>
      <dgm:spPr/>
    </dgm:pt>
    <dgm:pt modelId="{9E6680F6-D1C6-4A93-ACD6-463DA456C013}" type="pres">
      <dgm:prSet presAssocID="{19A83EBB-861C-43AF-8C31-F7A8B7BBEFF9}" presName="textB" presStyleLbl="revTx" presStyleIdx="3" presStyleCnt="6" custAng="0">
        <dgm:presLayoutVars>
          <dgm:bulletEnabled val="1"/>
        </dgm:presLayoutVars>
      </dgm:prSet>
      <dgm:spPr/>
    </dgm:pt>
    <dgm:pt modelId="{51364D10-A139-4E88-B88C-EBDCEFDEAC99}" type="pres">
      <dgm:prSet presAssocID="{19A83EBB-861C-43AF-8C31-F7A8B7BBEFF9}" presName="circleB" presStyleLbl="node1" presStyleIdx="3" presStyleCnt="6"/>
      <dgm:spPr>
        <a:solidFill>
          <a:schemeClr val="bg1"/>
        </a:solidFill>
      </dgm:spPr>
    </dgm:pt>
    <dgm:pt modelId="{7F6E9328-71C9-42C9-BCF3-6ECC8209754C}" type="pres">
      <dgm:prSet presAssocID="{19A83EBB-861C-43AF-8C31-F7A8B7BBEFF9}" presName="spaceB" presStyleCnt="0"/>
      <dgm:spPr/>
    </dgm:pt>
    <dgm:pt modelId="{DBE64A5B-BDD0-4FC3-8CD9-6C3765D888C1}" type="pres">
      <dgm:prSet presAssocID="{F7E8CD31-0EB4-430B-9E0F-96223D7FD30D}" presName="space" presStyleCnt="0"/>
      <dgm:spPr/>
    </dgm:pt>
    <dgm:pt modelId="{86369496-0780-45EA-A5CB-AE765D0928BD}" type="pres">
      <dgm:prSet presAssocID="{27225CDC-450E-4089-9555-90C67835FD1B}" presName="compositeA" presStyleCnt="0"/>
      <dgm:spPr/>
    </dgm:pt>
    <dgm:pt modelId="{80F8EDEE-E24A-4624-85B3-E43C82843604}" type="pres">
      <dgm:prSet presAssocID="{27225CDC-450E-4089-9555-90C67835FD1B}" presName="textA" presStyleLbl="revTx" presStyleIdx="4" presStyleCnt="6">
        <dgm:presLayoutVars>
          <dgm:bulletEnabled val="1"/>
        </dgm:presLayoutVars>
      </dgm:prSet>
      <dgm:spPr/>
    </dgm:pt>
    <dgm:pt modelId="{BF49C5BB-FE65-492A-971D-4BD112C7CE68}" type="pres">
      <dgm:prSet presAssocID="{27225CDC-450E-4089-9555-90C67835FD1B}" presName="circleA" presStyleLbl="node1" presStyleIdx="4" presStyleCnt="6"/>
      <dgm:spPr>
        <a:solidFill>
          <a:schemeClr val="bg1"/>
        </a:solidFill>
      </dgm:spPr>
    </dgm:pt>
    <dgm:pt modelId="{F622BEE8-8B28-4229-8CC2-156F25CC1041}" type="pres">
      <dgm:prSet presAssocID="{27225CDC-450E-4089-9555-90C67835FD1B}" presName="spaceA" presStyleCnt="0"/>
      <dgm:spPr/>
    </dgm:pt>
    <dgm:pt modelId="{430F3453-32F5-41EF-9892-620B85CB56AF}" type="pres">
      <dgm:prSet presAssocID="{05A8CD48-D3B3-43CC-AE34-1AE46B34CDDE}" presName="space" presStyleCnt="0"/>
      <dgm:spPr/>
    </dgm:pt>
    <dgm:pt modelId="{9FFCF31E-E215-4BCF-83B8-6B1993800A4B}" type="pres">
      <dgm:prSet presAssocID="{11A8E9B0-555A-432B-8227-ECE19F9087C1}" presName="compositeB" presStyleCnt="0"/>
      <dgm:spPr/>
    </dgm:pt>
    <dgm:pt modelId="{F9C3A3CF-0268-4DFF-9394-B773C8C2B778}" type="pres">
      <dgm:prSet presAssocID="{11A8E9B0-555A-432B-8227-ECE19F9087C1}" presName="textB" presStyleLbl="revTx" presStyleIdx="5" presStyleCnt="6">
        <dgm:presLayoutVars>
          <dgm:bulletEnabled val="1"/>
        </dgm:presLayoutVars>
      </dgm:prSet>
      <dgm:spPr/>
    </dgm:pt>
    <dgm:pt modelId="{A321EF3A-CE46-4D10-8FAA-AD6D90B07BAB}" type="pres">
      <dgm:prSet presAssocID="{11A8E9B0-555A-432B-8227-ECE19F9087C1}" presName="circleB" presStyleLbl="node1" presStyleIdx="5" presStyleCnt="6"/>
      <dgm:spPr>
        <a:solidFill>
          <a:schemeClr val="bg1"/>
        </a:solidFill>
      </dgm:spPr>
    </dgm:pt>
    <dgm:pt modelId="{0BAEBCAC-1BFE-4BBA-B1A8-5A03EB8B17B3}" type="pres">
      <dgm:prSet presAssocID="{11A8E9B0-555A-432B-8227-ECE19F9087C1}" presName="spaceB" presStyleCnt="0"/>
      <dgm:spPr/>
    </dgm:pt>
  </dgm:ptLst>
  <dgm:cxnLst>
    <dgm:cxn modelId="{3CA75E05-2006-420E-82D6-706234A5C23C}" type="presOf" srcId="{6D98C2D6-3D36-48B2-AC99-A923029F99EA}" destId="{B2094E59-B043-4240-85AD-3B92AE8C5547}" srcOrd="0" destOrd="0" presId="urn:microsoft.com/office/officeart/2005/8/layout/hProcess11"/>
    <dgm:cxn modelId="{DA723707-E810-476C-B893-7607632DFF12}" srcId="{7949050E-CF4C-4E5A-91B0-339B488D84A8}" destId="{27225CDC-450E-4089-9555-90C67835FD1B}" srcOrd="4" destOrd="0" parTransId="{66B6FF71-855C-45AD-AED4-B08EEC52F534}" sibTransId="{05A8CD48-D3B3-43CC-AE34-1AE46B34CDDE}"/>
    <dgm:cxn modelId="{268A1120-03B3-467A-8365-E7A3CF9E406D}" srcId="{7949050E-CF4C-4E5A-91B0-339B488D84A8}" destId="{19A83EBB-861C-43AF-8C31-F7A8B7BBEFF9}" srcOrd="3" destOrd="0" parTransId="{D4A35042-CDD0-4D50-BE60-7C9F9B1D2B0F}" sibTransId="{F7E8CD31-0EB4-430B-9E0F-96223D7FD30D}"/>
    <dgm:cxn modelId="{49A7AE20-3B24-4915-B311-BBC9929F07DF}" type="presOf" srcId="{27225CDC-450E-4089-9555-90C67835FD1B}" destId="{80F8EDEE-E24A-4624-85B3-E43C82843604}" srcOrd="0" destOrd="0" presId="urn:microsoft.com/office/officeart/2005/8/layout/hProcess11"/>
    <dgm:cxn modelId="{717C4F31-A1E4-44C6-B060-1DA04BFDCAE8}" type="presOf" srcId="{FD67C3C2-8E8C-4873-957B-73AF49CDD21F}" destId="{C93F436A-11C5-44CC-84D8-D4C7EBFE0A98}" srcOrd="0" destOrd="0" presId="urn:microsoft.com/office/officeart/2005/8/layout/hProcess11"/>
    <dgm:cxn modelId="{6416CA4F-7789-4105-A736-4730EB83238D}" type="presOf" srcId="{7949050E-CF4C-4E5A-91B0-339B488D84A8}" destId="{EAF37482-62F7-459A-94D2-020C752C8415}" srcOrd="0" destOrd="0" presId="urn:microsoft.com/office/officeart/2005/8/layout/hProcess11"/>
    <dgm:cxn modelId="{8EC0415A-DFC5-49DD-B0A3-C9D3DE3C5481}" srcId="{7949050E-CF4C-4E5A-91B0-339B488D84A8}" destId="{6D98C2D6-3D36-48B2-AC99-A923029F99EA}" srcOrd="1" destOrd="0" parTransId="{9EE50508-CAF1-4DBD-AC5C-FC821D43C043}" sibTransId="{61045370-2714-4DF7-A2BC-1DE18BDCD76C}"/>
    <dgm:cxn modelId="{627BB896-C33B-4A3F-BF8E-DD1A0007E775}" srcId="{7949050E-CF4C-4E5A-91B0-339B488D84A8}" destId="{11A8E9B0-555A-432B-8227-ECE19F9087C1}" srcOrd="5" destOrd="0" parTransId="{D73A2636-6D20-4095-B4F1-E618698CFCF2}" sibTransId="{36CC2EC1-CD76-4917-8E63-5A83B3C83507}"/>
    <dgm:cxn modelId="{48796FAA-6E26-437F-A7E3-55DC814E58A0}" srcId="{7949050E-CF4C-4E5A-91B0-339B488D84A8}" destId="{FD67C3C2-8E8C-4873-957B-73AF49CDD21F}" srcOrd="0" destOrd="0" parTransId="{37C0F539-68C6-4F57-869C-E0EE4193F4EB}" sibTransId="{6DDC92E3-DCB2-4A28-B430-38C3C506C290}"/>
    <dgm:cxn modelId="{670B68AC-B0FF-472A-AF5F-C95AF23F5F0F}" type="presOf" srcId="{19A83EBB-861C-43AF-8C31-F7A8B7BBEFF9}" destId="{9E6680F6-D1C6-4A93-ACD6-463DA456C013}" srcOrd="0" destOrd="0" presId="urn:microsoft.com/office/officeart/2005/8/layout/hProcess11"/>
    <dgm:cxn modelId="{CCBE0AD0-0108-48EB-BC80-B9776C7EF5CD}" type="presOf" srcId="{323F78D7-81F5-48DF-BBB2-A3584050C934}" destId="{77004A73-47BE-48F4-981D-245A6F9E9DA4}" srcOrd="0" destOrd="0" presId="urn:microsoft.com/office/officeart/2005/8/layout/hProcess11"/>
    <dgm:cxn modelId="{FCE913E0-0982-4D10-B6A5-1B7C55716489}" type="presOf" srcId="{11A8E9B0-555A-432B-8227-ECE19F9087C1}" destId="{F9C3A3CF-0268-4DFF-9394-B773C8C2B778}" srcOrd="0" destOrd="0" presId="urn:microsoft.com/office/officeart/2005/8/layout/hProcess11"/>
    <dgm:cxn modelId="{FDBF8EEC-4409-4B11-BAED-0D1259057924}" srcId="{7949050E-CF4C-4E5A-91B0-339B488D84A8}" destId="{323F78D7-81F5-48DF-BBB2-A3584050C934}" srcOrd="2" destOrd="0" parTransId="{6CCF2E59-2AE5-46C9-B654-D5A491531B80}" sibTransId="{31ADB69B-F7FD-47B5-BFCC-19FD02E8DB93}"/>
    <dgm:cxn modelId="{5D9A06B0-558C-47D6-97D9-2BFD6765564C}" type="presParOf" srcId="{EAF37482-62F7-459A-94D2-020C752C8415}" destId="{C626BDB2-845D-4261-B3D5-D84E1AC4C6CE}" srcOrd="0" destOrd="0" presId="urn:microsoft.com/office/officeart/2005/8/layout/hProcess11"/>
    <dgm:cxn modelId="{3EE705EA-4E79-4783-9BC4-AF5014D6C899}" type="presParOf" srcId="{EAF37482-62F7-459A-94D2-020C752C8415}" destId="{DC144406-1C34-4213-9BFC-0EC4711726F0}" srcOrd="1" destOrd="0" presId="urn:microsoft.com/office/officeart/2005/8/layout/hProcess11"/>
    <dgm:cxn modelId="{9A24679F-1B6D-41D8-9E05-35B1AA03AF6F}" type="presParOf" srcId="{DC144406-1C34-4213-9BFC-0EC4711726F0}" destId="{03E4E8C6-16F7-4B65-8176-C393616A9AFC}" srcOrd="0" destOrd="0" presId="urn:microsoft.com/office/officeart/2005/8/layout/hProcess11"/>
    <dgm:cxn modelId="{7F41DFC9-7F3C-4DB6-BFB4-401A6E7D8ABA}" type="presParOf" srcId="{03E4E8C6-16F7-4B65-8176-C393616A9AFC}" destId="{C93F436A-11C5-44CC-84D8-D4C7EBFE0A98}" srcOrd="0" destOrd="0" presId="urn:microsoft.com/office/officeart/2005/8/layout/hProcess11"/>
    <dgm:cxn modelId="{D80C9CB2-0BE8-48BD-87A0-EF2C590E964B}" type="presParOf" srcId="{03E4E8C6-16F7-4B65-8176-C393616A9AFC}" destId="{541AFF39-E0D2-4E41-9208-130272E86CD9}" srcOrd="1" destOrd="0" presId="urn:microsoft.com/office/officeart/2005/8/layout/hProcess11"/>
    <dgm:cxn modelId="{5CAEC8CF-FAFE-4269-9C46-EC229BBF9E3E}" type="presParOf" srcId="{03E4E8C6-16F7-4B65-8176-C393616A9AFC}" destId="{552187D6-49EA-436B-BD9F-8BC26682A264}" srcOrd="2" destOrd="0" presId="urn:microsoft.com/office/officeart/2005/8/layout/hProcess11"/>
    <dgm:cxn modelId="{A44EEDBA-9998-4BD9-9398-E65795BD06B7}" type="presParOf" srcId="{DC144406-1C34-4213-9BFC-0EC4711726F0}" destId="{E9F85666-38DB-43FD-A5CF-F5C6EB399CD9}" srcOrd="1" destOrd="0" presId="urn:microsoft.com/office/officeart/2005/8/layout/hProcess11"/>
    <dgm:cxn modelId="{B70FC4ED-3318-4420-9F5C-C17E62E6948A}" type="presParOf" srcId="{DC144406-1C34-4213-9BFC-0EC4711726F0}" destId="{48DC624B-C922-495D-9645-8683B8903860}" srcOrd="2" destOrd="0" presId="urn:microsoft.com/office/officeart/2005/8/layout/hProcess11"/>
    <dgm:cxn modelId="{A9A042DA-5EE2-4C20-8287-8D016F6235F6}" type="presParOf" srcId="{48DC624B-C922-495D-9645-8683B8903860}" destId="{B2094E59-B043-4240-85AD-3B92AE8C5547}" srcOrd="0" destOrd="0" presId="urn:microsoft.com/office/officeart/2005/8/layout/hProcess11"/>
    <dgm:cxn modelId="{3B7ABC64-6F55-4253-9CD4-7152253EC7B8}" type="presParOf" srcId="{48DC624B-C922-495D-9645-8683B8903860}" destId="{D906DF91-8679-4C5F-9137-1603BBABC8FB}" srcOrd="1" destOrd="0" presId="urn:microsoft.com/office/officeart/2005/8/layout/hProcess11"/>
    <dgm:cxn modelId="{ED7FDBA6-9005-4989-A255-6C3AA6795DD2}" type="presParOf" srcId="{48DC624B-C922-495D-9645-8683B8903860}" destId="{EA3BB20B-E2BC-41B5-8D59-796D017AED61}" srcOrd="2" destOrd="0" presId="urn:microsoft.com/office/officeart/2005/8/layout/hProcess11"/>
    <dgm:cxn modelId="{C5138656-23CB-4133-851C-079BC7DF36CC}" type="presParOf" srcId="{DC144406-1C34-4213-9BFC-0EC4711726F0}" destId="{42B518F0-F993-4542-9881-04B335599EAD}" srcOrd="3" destOrd="0" presId="urn:microsoft.com/office/officeart/2005/8/layout/hProcess11"/>
    <dgm:cxn modelId="{68FD75C6-F6A1-437D-A6C2-07C29A95C84C}" type="presParOf" srcId="{DC144406-1C34-4213-9BFC-0EC4711726F0}" destId="{96B78044-6CF1-4310-8DE9-39AB59D77161}" srcOrd="4" destOrd="0" presId="urn:microsoft.com/office/officeart/2005/8/layout/hProcess11"/>
    <dgm:cxn modelId="{77197397-32FC-4132-9EEC-68EB640A90F6}" type="presParOf" srcId="{96B78044-6CF1-4310-8DE9-39AB59D77161}" destId="{77004A73-47BE-48F4-981D-245A6F9E9DA4}" srcOrd="0" destOrd="0" presId="urn:microsoft.com/office/officeart/2005/8/layout/hProcess11"/>
    <dgm:cxn modelId="{593B9BA3-C162-4DE5-A673-1592269A4A25}" type="presParOf" srcId="{96B78044-6CF1-4310-8DE9-39AB59D77161}" destId="{3ED57BDB-1295-4B49-A2B4-7458BE73D1AF}" srcOrd="1" destOrd="0" presId="urn:microsoft.com/office/officeart/2005/8/layout/hProcess11"/>
    <dgm:cxn modelId="{9FCB12B0-77EE-473A-B2C2-1614D8B4D543}" type="presParOf" srcId="{96B78044-6CF1-4310-8DE9-39AB59D77161}" destId="{EA18FB0B-20ED-403D-AE1E-0D5CD10232A8}" srcOrd="2" destOrd="0" presId="urn:microsoft.com/office/officeart/2005/8/layout/hProcess11"/>
    <dgm:cxn modelId="{DA70EBD5-C7C5-4705-94B0-398B2916D0F4}" type="presParOf" srcId="{DC144406-1C34-4213-9BFC-0EC4711726F0}" destId="{2008B1EF-63C2-4680-93C1-30282457C354}" srcOrd="5" destOrd="0" presId="urn:microsoft.com/office/officeart/2005/8/layout/hProcess11"/>
    <dgm:cxn modelId="{1C3F98F9-5E0E-4ACC-91ED-45CE87D410C0}" type="presParOf" srcId="{DC144406-1C34-4213-9BFC-0EC4711726F0}" destId="{F4C7E999-1473-4ADF-AA14-7980C1C9CD72}" srcOrd="6" destOrd="0" presId="urn:microsoft.com/office/officeart/2005/8/layout/hProcess11"/>
    <dgm:cxn modelId="{2F002EC6-3DA3-43C3-9B61-0089B8905279}" type="presParOf" srcId="{F4C7E999-1473-4ADF-AA14-7980C1C9CD72}" destId="{9E6680F6-D1C6-4A93-ACD6-463DA456C013}" srcOrd="0" destOrd="0" presId="urn:microsoft.com/office/officeart/2005/8/layout/hProcess11"/>
    <dgm:cxn modelId="{3099E797-7DEE-481A-9302-94E814910427}" type="presParOf" srcId="{F4C7E999-1473-4ADF-AA14-7980C1C9CD72}" destId="{51364D10-A139-4E88-B88C-EBDCEFDEAC99}" srcOrd="1" destOrd="0" presId="urn:microsoft.com/office/officeart/2005/8/layout/hProcess11"/>
    <dgm:cxn modelId="{48FD2CBC-22E2-46B0-8096-644BFF21227B}" type="presParOf" srcId="{F4C7E999-1473-4ADF-AA14-7980C1C9CD72}" destId="{7F6E9328-71C9-42C9-BCF3-6ECC8209754C}" srcOrd="2" destOrd="0" presId="urn:microsoft.com/office/officeart/2005/8/layout/hProcess11"/>
    <dgm:cxn modelId="{B8239CA3-08AC-4321-BCE2-6F1BBE1F7BD2}" type="presParOf" srcId="{DC144406-1C34-4213-9BFC-0EC4711726F0}" destId="{DBE64A5B-BDD0-4FC3-8CD9-6C3765D888C1}" srcOrd="7" destOrd="0" presId="urn:microsoft.com/office/officeart/2005/8/layout/hProcess11"/>
    <dgm:cxn modelId="{210FA2BF-899D-437A-9FA5-F13C95AB0EAC}" type="presParOf" srcId="{DC144406-1C34-4213-9BFC-0EC4711726F0}" destId="{86369496-0780-45EA-A5CB-AE765D0928BD}" srcOrd="8" destOrd="0" presId="urn:microsoft.com/office/officeart/2005/8/layout/hProcess11"/>
    <dgm:cxn modelId="{AFBB7FD3-6812-4B16-A32C-0FA0EA095A5F}" type="presParOf" srcId="{86369496-0780-45EA-A5CB-AE765D0928BD}" destId="{80F8EDEE-E24A-4624-85B3-E43C82843604}" srcOrd="0" destOrd="0" presId="urn:microsoft.com/office/officeart/2005/8/layout/hProcess11"/>
    <dgm:cxn modelId="{37AD25B1-A90F-4C1E-AB48-3A4E9F973B72}" type="presParOf" srcId="{86369496-0780-45EA-A5CB-AE765D0928BD}" destId="{BF49C5BB-FE65-492A-971D-4BD112C7CE68}" srcOrd="1" destOrd="0" presId="urn:microsoft.com/office/officeart/2005/8/layout/hProcess11"/>
    <dgm:cxn modelId="{852EE2CB-2D91-4EC9-B89B-0C1A7753F669}" type="presParOf" srcId="{86369496-0780-45EA-A5CB-AE765D0928BD}" destId="{F622BEE8-8B28-4229-8CC2-156F25CC1041}" srcOrd="2" destOrd="0" presId="urn:microsoft.com/office/officeart/2005/8/layout/hProcess11"/>
    <dgm:cxn modelId="{9024B645-9A89-448E-9A58-DA071952DE1C}" type="presParOf" srcId="{DC144406-1C34-4213-9BFC-0EC4711726F0}" destId="{430F3453-32F5-41EF-9892-620B85CB56AF}" srcOrd="9" destOrd="0" presId="urn:microsoft.com/office/officeart/2005/8/layout/hProcess11"/>
    <dgm:cxn modelId="{0FE517F6-E2C7-4270-82A1-3B911D801D91}" type="presParOf" srcId="{DC144406-1C34-4213-9BFC-0EC4711726F0}" destId="{9FFCF31E-E215-4BCF-83B8-6B1993800A4B}" srcOrd="10" destOrd="0" presId="urn:microsoft.com/office/officeart/2005/8/layout/hProcess11"/>
    <dgm:cxn modelId="{8DFD3B0E-D8DA-4E5D-9E83-4125188CD600}" type="presParOf" srcId="{9FFCF31E-E215-4BCF-83B8-6B1993800A4B}" destId="{F9C3A3CF-0268-4DFF-9394-B773C8C2B778}" srcOrd="0" destOrd="0" presId="urn:microsoft.com/office/officeart/2005/8/layout/hProcess11"/>
    <dgm:cxn modelId="{2BC0756A-EEB8-49F3-9907-27E804C4AAAC}" type="presParOf" srcId="{9FFCF31E-E215-4BCF-83B8-6B1993800A4B}" destId="{A321EF3A-CE46-4D10-8FAA-AD6D90B07BAB}" srcOrd="1" destOrd="0" presId="urn:microsoft.com/office/officeart/2005/8/layout/hProcess11"/>
    <dgm:cxn modelId="{2D8AB4F0-3EEE-495B-A466-0041320DDB51}" type="presParOf" srcId="{9FFCF31E-E215-4BCF-83B8-6B1993800A4B}" destId="{0BAEBCAC-1BFE-4BBA-B1A8-5A03EB8B17B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949050E-CF4C-4E5A-91B0-339B488D84A8}" type="doc">
      <dgm:prSet loTypeId="urn:microsoft.com/office/officeart/2005/8/layout/hProcess11" loCatId="process" qsTypeId="urn:microsoft.com/office/officeart/2005/8/quickstyle/3d4" qsCatId="3D" csTypeId="urn:microsoft.com/office/officeart/2005/8/colors/accent1_2" csCatId="accent1" phldr="1"/>
      <dgm:spPr/>
    </dgm:pt>
    <dgm:pt modelId="{FD67C3C2-8E8C-4873-957B-73AF49CDD21F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구상</a:t>
          </a:r>
        </a:p>
      </dgm:t>
    </dgm:pt>
    <dgm:pt modelId="{37C0F539-68C6-4F57-869C-E0EE4193F4EB}" type="par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DC92E3-DCB2-4A28-B430-38C3C506C290}" type="sib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98C2D6-3D36-48B2-AC99-A923029F99EA}">
      <dgm:prSet phldrT="[텍스트]" custT="1"/>
      <dgm:spPr/>
      <dgm:t>
        <a:bodyPr/>
        <a:lstStyle/>
        <a:p>
          <a:pPr latinLnBrk="1"/>
          <a:r>
            <a:rPr lang="ko-KR" altLang="en-US" sz="9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gm:t>
    </dgm:pt>
    <dgm:pt modelId="{9EE50508-CAF1-4DBD-AC5C-FC821D43C043}" type="par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61045370-2714-4DF7-A2BC-1DE18BDCD76C}" type="sib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19A83EBB-861C-43AF-8C31-F7A8B7BBEFF9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</a:rPr>
            <a:t> 모델구현</a:t>
          </a:r>
        </a:p>
      </dgm:t>
    </dgm:pt>
    <dgm:pt modelId="{D4A35042-CDD0-4D50-BE60-7C9F9B1D2B0F}" type="par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F7E8CD31-0EB4-430B-9E0F-96223D7FD30D}" type="sib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27225CDC-450E-4089-9555-90C67835FD1B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gm:t>
    </dgm:pt>
    <dgm:pt modelId="{66B6FF71-855C-45AD-AED4-B08EEC52F534}" type="par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05A8CD48-D3B3-43CC-AE34-1AE46B34CDDE}" type="sib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323F78D7-81F5-48DF-BBB2-A3584050C934}">
      <dgm:prSet phldrT="[텍스트]" custT="1"/>
      <dgm:spPr/>
      <dgm:t>
        <a:bodyPr/>
        <a:lstStyle/>
        <a:p>
          <a:pPr latinLnBrk="1"/>
          <a:r>
            <a:rPr lang="en-US" altLang="ko-KR" sz="900" b="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b="0" dirty="0">
              <a:solidFill>
                <a:schemeClr val="bg1">
                  <a:lumMod val="65000"/>
                </a:schemeClr>
              </a:solidFill>
            </a:rPr>
            <a:t>수집</a:t>
          </a:r>
        </a:p>
      </dgm:t>
    </dgm:pt>
    <dgm:pt modelId="{6CCF2E59-2AE5-46C9-B654-D5A491531B80}" type="par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31ADB69B-F7FD-47B5-BFCC-19FD02E8DB93}" type="sib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11A8E9B0-555A-432B-8227-ECE19F9087C1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gm:t>
    </dgm:pt>
    <dgm:pt modelId="{D73A2636-6D20-4095-B4F1-E618698CFCF2}" type="par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36CC2EC1-CD76-4917-8E63-5A83B3C83507}" type="sib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EAF37482-62F7-459A-94D2-020C752C8415}" type="pres">
      <dgm:prSet presAssocID="{7949050E-CF4C-4E5A-91B0-339B488D84A8}" presName="Name0" presStyleCnt="0">
        <dgm:presLayoutVars>
          <dgm:dir/>
          <dgm:resizeHandles val="exact"/>
        </dgm:presLayoutVars>
      </dgm:prSet>
      <dgm:spPr/>
    </dgm:pt>
    <dgm:pt modelId="{C626BDB2-845D-4261-B3D5-D84E1AC4C6CE}" type="pres">
      <dgm:prSet presAssocID="{7949050E-CF4C-4E5A-91B0-339B488D84A8}" presName="arrow" presStyleLbl="bgShp" presStyleIdx="0" presStyleCnt="1" custLinFactNeighborX="1237"/>
      <dgm:spPr>
        <a:solidFill>
          <a:srgbClr val="6F6F6D"/>
        </a:solidFill>
      </dgm:spPr>
    </dgm:pt>
    <dgm:pt modelId="{DC144406-1C34-4213-9BFC-0EC4711726F0}" type="pres">
      <dgm:prSet presAssocID="{7949050E-CF4C-4E5A-91B0-339B488D84A8}" presName="points" presStyleCnt="0"/>
      <dgm:spPr/>
    </dgm:pt>
    <dgm:pt modelId="{03E4E8C6-16F7-4B65-8176-C393616A9AFC}" type="pres">
      <dgm:prSet presAssocID="{FD67C3C2-8E8C-4873-957B-73AF49CDD21F}" presName="compositeA" presStyleCnt="0"/>
      <dgm:spPr/>
    </dgm:pt>
    <dgm:pt modelId="{C93F436A-11C5-44CC-84D8-D4C7EBFE0A98}" type="pres">
      <dgm:prSet presAssocID="{FD67C3C2-8E8C-4873-957B-73AF49CDD21F}" presName="textA" presStyleLbl="revTx" presStyleIdx="0" presStyleCnt="6">
        <dgm:presLayoutVars>
          <dgm:bulletEnabled val="1"/>
        </dgm:presLayoutVars>
      </dgm:prSet>
      <dgm:spPr/>
    </dgm:pt>
    <dgm:pt modelId="{541AFF39-E0D2-4E41-9208-130272E86CD9}" type="pres">
      <dgm:prSet presAssocID="{FD67C3C2-8E8C-4873-957B-73AF49CDD21F}" presName="circleA" presStyleLbl="node1" presStyleIdx="0" presStyleCnt="6"/>
      <dgm:spPr>
        <a:solidFill>
          <a:schemeClr val="bg1"/>
        </a:solidFill>
      </dgm:spPr>
    </dgm:pt>
    <dgm:pt modelId="{552187D6-49EA-436B-BD9F-8BC26682A264}" type="pres">
      <dgm:prSet presAssocID="{FD67C3C2-8E8C-4873-957B-73AF49CDD21F}" presName="spaceA" presStyleCnt="0"/>
      <dgm:spPr/>
    </dgm:pt>
    <dgm:pt modelId="{E9F85666-38DB-43FD-A5CF-F5C6EB399CD9}" type="pres">
      <dgm:prSet presAssocID="{6DDC92E3-DCB2-4A28-B430-38C3C506C290}" presName="space" presStyleCnt="0"/>
      <dgm:spPr/>
    </dgm:pt>
    <dgm:pt modelId="{48DC624B-C922-495D-9645-8683B8903860}" type="pres">
      <dgm:prSet presAssocID="{6D98C2D6-3D36-48B2-AC99-A923029F99EA}" presName="compositeB" presStyleCnt="0"/>
      <dgm:spPr/>
    </dgm:pt>
    <dgm:pt modelId="{B2094E59-B043-4240-85AD-3B92AE8C5547}" type="pres">
      <dgm:prSet presAssocID="{6D98C2D6-3D36-48B2-AC99-A923029F99EA}" presName="textB" presStyleLbl="revTx" presStyleIdx="1" presStyleCnt="6">
        <dgm:presLayoutVars>
          <dgm:bulletEnabled val="1"/>
        </dgm:presLayoutVars>
      </dgm:prSet>
      <dgm:spPr/>
    </dgm:pt>
    <dgm:pt modelId="{D906DF91-8679-4C5F-9137-1603BBABC8FB}" type="pres">
      <dgm:prSet presAssocID="{6D98C2D6-3D36-48B2-AC99-A923029F99EA}" presName="circleB" presStyleLbl="node1" presStyleIdx="1" presStyleCnt="6"/>
      <dgm:spPr>
        <a:solidFill>
          <a:schemeClr val="bg1"/>
        </a:solidFill>
      </dgm:spPr>
    </dgm:pt>
    <dgm:pt modelId="{EA3BB20B-E2BC-41B5-8D59-796D017AED61}" type="pres">
      <dgm:prSet presAssocID="{6D98C2D6-3D36-48B2-AC99-A923029F99EA}" presName="spaceB" presStyleCnt="0"/>
      <dgm:spPr/>
    </dgm:pt>
    <dgm:pt modelId="{42B518F0-F993-4542-9881-04B335599EAD}" type="pres">
      <dgm:prSet presAssocID="{61045370-2714-4DF7-A2BC-1DE18BDCD76C}" presName="space" presStyleCnt="0"/>
      <dgm:spPr/>
    </dgm:pt>
    <dgm:pt modelId="{96B78044-6CF1-4310-8DE9-39AB59D77161}" type="pres">
      <dgm:prSet presAssocID="{323F78D7-81F5-48DF-BBB2-A3584050C934}" presName="compositeA" presStyleCnt="0"/>
      <dgm:spPr/>
    </dgm:pt>
    <dgm:pt modelId="{77004A73-47BE-48F4-981D-245A6F9E9DA4}" type="pres">
      <dgm:prSet presAssocID="{323F78D7-81F5-48DF-BBB2-A3584050C934}" presName="textA" presStyleLbl="revTx" presStyleIdx="2" presStyleCnt="6">
        <dgm:presLayoutVars>
          <dgm:bulletEnabled val="1"/>
        </dgm:presLayoutVars>
      </dgm:prSet>
      <dgm:spPr/>
    </dgm:pt>
    <dgm:pt modelId="{3ED57BDB-1295-4B49-A2B4-7458BE73D1AF}" type="pres">
      <dgm:prSet presAssocID="{323F78D7-81F5-48DF-BBB2-A3584050C934}" presName="circleA" presStyleLbl="node1" presStyleIdx="2" presStyleCnt="6"/>
      <dgm:spPr>
        <a:solidFill>
          <a:schemeClr val="bg1"/>
        </a:solidFill>
      </dgm:spPr>
    </dgm:pt>
    <dgm:pt modelId="{EA18FB0B-20ED-403D-AE1E-0D5CD10232A8}" type="pres">
      <dgm:prSet presAssocID="{323F78D7-81F5-48DF-BBB2-A3584050C934}" presName="spaceA" presStyleCnt="0"/>
      <dgm:spPr/>
    </dgm:pt>
    <dgm:pt modelId="{2008B1EF-63C2-4680-93C1-30282457C354}" type="pres">
      <dgm:prSet presAssocID="{31ADB69B-F7FD-47B5-BFCC-19FD02E8DB93}" presName="space" presStyleCnt="0"/>
      <dgm:spPr/>
    </dgm:pt>
    <dgm:pt modelId="{F4C7E999-1473-4ADF-AA14-7980C1C9CD72}" type="pres">
      <dgm:prSet presAssocID="{19A83EBB-861C-43AF-8C31-F7A8B7BBEFF9}" presName="compositeB" presStyleCnt="0"/>
      <dgm:spPr/>
    </dgm:pt>
    <dgm:pt modelId="{9E6680F6-D1C6-4A93-ACD6-463DA456C013}" type="pres">
      <dgm:prSet presAssocID="{19A83EBB-861C-43AF-8C31-F7A8B7BBEFF9}" presName="textB" presStyleLbl="revTx" presStyleIdx="3" presStyleCnt="6" custAng="0">
        <dgm:presLayoutVars>
          <dgm:bulletEnabled val="1"/>
        </dgm:presLayoutVars>
      </dgm:prSet>
      <dgm:spPr/>
    </dgm:pt>
    <dgm:pt modelId="{51364D10-A139-4E88-B88C-EBDCEFDEAC99}" type="pres">
      <dgm:prSet presAssocID="{19A83EBB-861C-43AF-8C31-F7A8B7BBEFF9}" presName="circleB" presStyleLbl="node1" presStyleIdx="3" presStyleCnt="6"/>
      <dgm:spPr>
        <a:solidFill>
          <a:schemeClr val="bg1"/>
        </a:solidFill>
      </dgm:spPr>
    </dgm:pt>
    <dgm:pt modelId="{7F6E9328-71C9-42C9-BCF3-6ECC8209754C}" type="pres">
      <dgm:prSet presAssocID="{19A83EBB-861C-43AF-8C31-F7A8B7BBEFF9}" presName="spaceB" presStyleCnt="0"/>
      <dgm:spPr/>
    </dgm:pt>
    <dgm:pt modelId="{DBE64A5B-BDD0-4FC3-8CD9-6C3765D888C1}" type="pres">
      <dgm:prSet presAssocID="{F7E8CD31-0EB4-430B-9E0F-96223D7FD30D}" presName="space" presStyleCnt="0"/>
      <dgm:spPr/>
    </dgm:pt>
    <dgm:pt modelId="{86369496-0780-45EA-A5CB-AE765D0928BD}" type="pres">
      <dgm:prSet presAssocID="{27225CDC-450E-4089-9555-90C67835FD1B}" presName="compositeA" presStyleCnt="0"/>
      <dgm:spPr/>
    </dgm:pt>
    <dgm:pt modelId="{80F8EDEE-E24A-4624-85B3-E43C82843604}" type="pres">
      <dgm:prSet presAssocID="{27225CDC-450E-4089-9555-90C67835FD1B}" presName="textA" presStyleLbl="revTx" presStyleIdx="4" presStyleCnt="6">
        <dgm:presLayoutVars>
          <dgm:bulletEnabled val="1"/>
        </dgm:presLayoutVars>
      </dgm:prSet>
      <dgm:spPr/>
    </dgm:pt>
    <dgm:pt modelId="{BF49C5BB-FE65-492A-971D-4BD112C7CE68}" type="pres">
      <dgm:prSet presAssocID="{27225CDC-450E-4089-9555-90C67835FD1B}" presName="circleA" presStyleLbl="node1" presStyleIdx="4" presStyleCnt="6"/>
      <dgm:spPr>
        <a:solidFill>
          <a:schemeClr val="bg1"/>
        </a:solidFill>
      </dgm:spPr>
    </dgm:pt>
    <dgm:pt modelId="{F622BEE8-8B28-4229-8CC2-156F25CC1041}" type="pres">
      <dgm:prSet presAssocID="{27225CDC-450E-4089-9555-90C67835FD1B}" presName="spaceA" presStyleCnt="0"/>
      <dgm:spPr/>
    </dgm:pt>
    <dgm:pt modelId="{430F3453-32F5-41EF-9892-620B85CB56AF}" type="pres">
      <dgm:prSet presAssocID="{05A8CD48-D3B3-43CC-AE34-1AE46B34CDDE}" presName="space" presStyleCnt="0"/>
      <dgm:spPr/>
    </dgm:pt>
    <dgm:pt modelId="{9FFCF31E-E215-4BCF-83B8-6B1993800A4B}" type="pres">
      <dgm:prSet presAssocID="{11A8E9B0-555A-432B-8227-ECE19F9087C1}" presName="compositeB" presStyleCnt="0"/>
      <dgm:spPr/>
    </dgm:pt>
    <dgm:pt modelId="{F9C3A3CF-0268-4DFF-9394-B773C8C2B778}" type="pres">
      <dgm:prSet presAssocID="{11A8E9B0-555A-432B-8227-ECE19F9087C1}" presName="textB" presStyleLbl="revTx" presStyleIdx="5" presStyleCnt="6">
        <dgm:presLayoutVars>
          <dgm:bulletEnabled val="1"/>
        </dgm:presLayoutVars>
      </dgm:prSet>
      <dgm:spPr/>
    </dgm:pt>
    <dgm:pt modelId="{A321EF3A-CE46-4D10-8FAA-AD6D90B07BAB}" type="pres">
      <dgm:prSet presAssocID="{11A8E9B0-555A-432B-8227-ECE19F9087C1}" presName="circleB" presStyleLbl="node1" presStyleIdx="5" presStyleCnt="6"/>
      <dgm:spPr>
        <a:solidFill>
          <a:schemeClr val="bg1"/>
        </a:solidFill>
      </dgm:spPr>
    </dgm:pt>
    <dgm:pt modelId="{0BAEBCAC-1BFE-4BBA-B1A8-5A03EB8B17B3}" type="pres">
      <dgm:prSet presAssocID="{11A8E9B0-555A-432B-8227-ECE19F9087C1}" presName="spaceB" presStyleCnt="0"/>
      <dgm:spPr/>
    </dgm:pt>
  </dgm:ptLst>
  <dgm:cxnLst>
    <dgm:cxn modelId="{3CA75E05-2006-420E-82D6-706234A5C23C}" type="presOf" srcId="{6D98C2D6-3D36-48B2-AC99-A923029F99EA}" destId="{B2094E59-B043-4240-85AD-3B92AE8C5547}" srcOrd="0" destOrd="0" presId="urn:microsoft.com/office/officeart/2005/8/layout/hProcess11"/>
    <dgm:cxn modelId="{DA723707-E810-476C-B893-7607632DFF12}" srcId="{7949050E-CF4C-4E5A-91B0-339B488D84A8}" destId="{27225CDC-450E-4089-9555-90C67835FD1B}" srcOrd="4" destOrd="0" parTransId="{66B6FF71-855C-45AD-AED4-B08EEC52F534}" sibTransId="{05A8CD48-D3B3-43CC-AE34-1AE46B34CDDE}"/>
    <dgm:cxn modelId="{268A1120-03B3-467A-8365-E7A3CF9E406D}" srcId="{7949050E-CF4C-4E5A-91B0-339B488D84A8}" destId="{19A83EBB-861C-43AF-8C31-F7A8B7BBEFF9}" srcOrd="3" destOrd="0" parTransId="{D4A35042-CDD0-4D50-BE60-7C9F9B1D2B0F}" sibTransId="{F7E8CD31-0EB4-430B-9E0F-96223D7FD30D}"/>
    <dgm:cxn modelId="{49A7AE20-3B24-4915-B311-BBC9929F07DF}" type="presOf" srcId="{27225CDC-450E-4089-9555-90C67835FD1B}" destId="{80F8EDEE-E24A-4624-85B3-E43C82843604}" srcOrd="0" destOrd="0" presId="urn:microsoft.com/office/officeart/2005/8/layout/hProcess11"/>
    <dgm:cxn modelId="{717C4F31-A1E4-44C6-B060-1DA04BFDCAE8}" type="presOf" srcId="{FD67C3C2-8E8C-4873-957B-73AF49CDD21F}" destId="{C93F436A-11C5-44CC-84D8-D4C7EBFE0A98}" srcOrd="0" destOrd="0" presId="urn:microsoft.com/office/officeart/2005/8/layout/hProcess11"/>
    <dgm:cxn modelId="{6416CA4F-7789-4105-A736-4730EB83238D}" type="presOf" srcId="{7949050E-CF4C-4E5A-91B0-339B488D84A8}" destId="{EAF37482-62F7-459A-94D2-020C752C8415}" srcOrd="0" destOrd="0" presId="urn:microsoft.com/office/officeart/2005/8/layout/hProcess11"/>
    <dgm:cxn modelId="{8EC0415A-DFC5-49DD-B0A3-C9D3DE3C5481}" srcId="{7949050E-CF4C-4E5A-91B0-339B488D84A8}" destId="{6D98C2D6-3D36-48B2-AC99-A923029F99EA}" srcOrd="1" destOrd="0" parTransId="{9EE50508-CAF1-4DBD-AC5C-FC821D43C043}" sibTransId="{61045370-2714-4DF7-A2BC-1DE18BDCD76C}"/>
    <dgm:cxn modelId="{627BB896-C33B-4A3F-BF8E-DD1A0007E775}" srcId="{7949050E-CF4C-4E5A-91B0-339B488D84A8}" destId="{11A8E9B0-555A-432B-8227-ECE19F9087C1}" srcOrd="5" destOrd="0" parTransId="{D73A2636-6D20-4095-B4F1-E618698CFCF2}" sibTransId="{36CC2EC1-CD76-4917-8E63-5A83B3C83507}"/>
    <dgm:cxn modelId="{48796FAA-6E26-437F-A7E3-55DC814E58A0}" srcId="{7949050E-CF4C-4E5A-91B0-339B488D84A8}" destId="{FD67C3C2-8E8C-4873-957B-73AF49CDD21F}" srcOrd="0" destOrd="0" parTransId="{37C0F539-68C6-4F57-869C-E0EE4193F4EB}" sibTransId="{6DDC92E3-DCB2-4A28-B430-38C3C506C290}"/>
    <dgm:cxn modelId="{670B68AC-B0FF-472A-AF5F-C95AF23F5F0F}" type="presOf" srcId="{19A83EBB-861C-43AF-8C31-F7A8B7BBEFF9}" destId="{9E6680F6-D1C6-4A93-ACD6-463DA456C013}" srcOrd="0" destOrd="0" presId="urn:microsoft.com/office/officeart/2005/8/layout/hProcess11"/>
    <dgm:cxn modelId="{CCBE0AD0-0108-48EB-BC80-B9776C7EF5CD}" type="presOf" srcId="{323F78D7-81F5-48DF-BBB2-A3584050C934}" destId="{77004A73-47BE-48F4-981D-245A6F9E9DA4}" srcOrd="0" destOrd="0" presId="urn:microsoft.com/office/officeart/2005/8/layout/hProcess11"/>
    <dgm:cxn modelId="{FCE913E0-0982-4D10-B6A5-1B7C55716489}" type="presOf" srcId="{11A8E9B0-555A-432B-8227-ECE19F9087C1}" destId="{F9C3A3CF-0268-4DFF-9394-B773C8C2B778}" srcOrd="0" destOrd="0" presId="urn:microsoft.com/office/officeart/2005/8/layout/hProcess11"/>
    <dgm:cxn modelId="{FDBF8EEC-4409-4B11-BAED-0D1259057924}" srcId="{7949050E-CF4C-4E5A-91B0-339B488D84A8}" destId="{323F78D7-81F5-48DF-BBB2-A3584050C934}" srcOrd="2" destOrd="0" parTransId="{6CCF2E59-2AE5-46C9-B654-D5A491531B80}" sibTransId="{31ADB69B-F7FD-47B5-BFCC-19FD02E8DB93}"/>
    <dgm:cxn modelId="{5D9A06B0-558C-47D6-97D9-2BFD6765564C}" type="presParOf" srcId="{EAF37482-62F7-459A-94D2-020C752C8415}" destId="{C626BDB2-845D-4261-B3D5-D84E1AC4C6CE}" srcOrd="0" destOrd="0" presId="urn:microsoft.com/office/officeart/2005/8/layout/hProcess11"/>
    <dgm:cxn modelId="{3EE705EA-4E79-4783-9BC4-AF5014D6C899}" type="presParOf" srcId="{EAF37482-62F7-459A-94D2-020C752C8415}" destId="{DC144406-1C34-4213-9BFC-0EC4711726F0}" srcOrd="1" destOrd="0" presId="urn:microsoft.com/office/officeart/2005/8/layout/hProcess11"/>
    <dgm:cxn modelId="{9A24679F-1B6D-41D8-9E05-35B1AA03AF6F}" type="presParOf" srcId="{DC144406-1C34-4213-9BFC-0EC4711726F0}" destId="{03E4E8C6-16F7-4B65-8176-C393616A9AFC}" srcOrd="0" destOrd="0" presId="urn:microsoft.com/office/officeart/2005/8/layout/hProcess11"/>
    <dgm:cxn modelId="{7F41DFC9-7F3C-4DB6-BFB4-401A6E7D8ABA}" type="presParOf" srcId="{03E4E8C6-16F7-4B65-8176-C393616A9AFC}" destId="{C93F436A-11C5-44CC-84D8-D4C7EBFE0A98}" srcOrd="0" destOrd="0" presId="urn:microsoft.com/office/officeart/2005/8/layout/hProcess11"/>
    <dgm:cxn modelId="{D80C9CB2-0BE8-48BD-87A0-EF2C590E964B}" type="presParOf" srcId="{03E4E8C6-16F7-4B65-8176-C393616A9AFC}" destId="{541AFF39-E0D2-4E41-9208-130272E86CD9}" srcOrd="1" destOrd="0" presId="urn:microsoft.com/office/officeart/2005/8/layout/hProcess11"/>
    <dgm:cxn modelId="{5CAEC8CF-FAFE-4269-9C46-EC229BBF9E3E}" type="presParOf" srcId="{03E4E8C6-16F7-4B65-8176-C393616A9AFC}" destId="{552187D6-49EA-436B-BD9F-8BC26682A264}" srcOrd="2" destOrd="0" presId="urn:microsoft.com/office/officeart/2005/8/layout/hProcess11"/>
    <dgm:cxn modelId="{A44EEDBA-9998-4BD9-9398-E65795BD06B7}" type="presParOf" srcId="{DC144406-1C34-4213-9BFC-0EC4711726F0}" destId="{E9F85666-38DB-43FD-A5CF-F5C6EB399CD9}" srcOrd="1" destOrd="0" presId="urn:microsoft.com/office/officeart/2005/8/layout/hProcess11"/>
    <dgm:cxn modelId="{B70FC4ED-3318-4420-9F5C-C17E62E6948A}" type="presParOf" srcId="{DC144406-1C34-4213-9BFC-0EC4711726F0}" destId="{48DC624B-C922-495D-9645-8683B8903860}" srcOrd="2" destOrd="0" presId="urn:microsoft.com/office/officeart/2005/8/layout/hProcess11"/>
    <dgm:cxn modelId="{A9A042DA-5EE2-4C20-8287-8D016F6235F6}" type="presParOf" srcId="{48DC624B-C922-495D-9645-8683B8903860}" destId="{B2094E59-B043-4240-85AD-3B92AE8C5547}" srcOrd="0" destOrd="0" presId="urn:microsoft.com/office/officeart/2005/8/layout/hProcess11"/>
    <dgm:cxn modelId="{3B7ABC64-6F55-4253-9CD4-7152253EC7B8}" type="presParOf" srcId="{48DC624B-C922-495D-9645-8683B8903860}" destId="{D906DF91-8679-4C5F-9137-1603BBABC8FB}" srcOrd="1" destOrd="0" presId="urn:microsoft.com/office/officeart/2005/8/layout/hProcess11"/>
    <dgm:cxn modelId="{ED7FDBA6-9005-4989-A255-6C3AA6795DD2}" type="presParOf" srcId="{48DC624B-C922-495D-9645-8683B8903860}" destId="{EA3BB20B-E2BC-41B5-8D59-796D017AED61}" srcOrd="2" destOrd="0" presId="urn:microsoft.com/office/officeart/2005/8/layout/hProcess11"/>
    <dgm:cxn modelId="{C5138656-23CB-4133-851C-079BC7DF36CC}" type="presParOf" srcId="{DC144406-1C34-4213-9BFC-0EC4711726F0}" destId="{42B518F0-F993-4542-9881-04B335599EAD}" srcOrd="3" destOrd="0" presId="urn:microsoft.com/office/officeart/2005/8/layout/hProcess11"/>
    <dgm:cxn modelId="{68FD75C6-F6A1-437D-A6C2-07C29A95C84C}" type="presParOf" srcId="{DC144406-1C34-4213-9BFC-0EC4711726F0}" destId="{96B78044-6CF1-4310-8DE9-39AB59D77161}" srcOrd="4" destOrd="0" presId="urn:microsoft.com/office/officeart/2005/8/layout/hProcess11"/>
    <dgm:cxn modelId="{77197397-32FC-4132-9EEC-68EB640A90F6}" type="presParOf" srcId="{96B78044-6CF1-4310-8DE9-39AB59D77161}" destId="{77004A73-47BE-48F4-981D-245A6F9E9DA4}" srcOrd="0" destOrd="0" presId="urn:microsoft.com/office/officeart/2005/8/layout/hProcess11"/>
    <dgm:cxn modelId="{593B9BA3-C162-4DE5-A673-1592269A4A25}" type="presParOf" srcId="{96B78044-6CF1-4310-8DE9-39AB59D77161}" destId="{3ED57BDB-1295-4B49-A2B4-7458BE73D1AF}" srcOrd="1" destOrd="0" presId="urn:microsoft.com/office/officeart/2005/8/layout/hProcess11"/>
    <dgm:cxn modelId="{9FCB12B0-77EE-473A-B2C2-1614D8B4D543}" type="presParOf" srcId="{96B78044-6CF1-4310-8DE9-39AB59D77161}" destId="{EA18FB0B-20ED-403D-AE1E-0D5CD10232A8}" srcOrd="2" destOrd="0" presId="urn:microsoft.com/office/officeart/2005/8/layout/hProcess11"/>
    <dgm:cxn modelId="{DA70EBD5-C7C5-4705-94B0-398B2916D0F4}" type="presParOf" srcId="{DC144406-1C34-4213-9BFC-0EC4711726F0}" destId="{2008B1EF-63C2-4680-93C1-30282457C354}" srcOrd="5" destOrd="0" presId="urn:microsoft.com/office/officeart/2005/8/layout/hProcess11"/>
    <dgm:cxn modelId="{1C3F98F9-5E0E-4ACC-91ED-45CE87D410C0}" type="presParOf" srcId="{DC144406-1C34-4213-9BFC-0EC4711726F0}" destId="{F4C7E999-1473-4ADF-AA14-7980C1C9CD72}" srcOrd="6" destOrd="0" presId="urn:microsoft.com/office/officeart/2005/8/layout/hProcess11"/>
    <dgm:cxn modelId="{2F002EC6-3DA3-43C3-9B61-0089B8905279}" type="presParOf" srcId="{F4C7E999-1473-4ADF-AA14-7980C1C9CD72}" destId="{9E6680F6-D1C6-4A93-ACD6-463DA456C013}" srcOrd="0" destOrd="0" presId="urn:microsoft.com/office/officeart/2005/8/layout/hProcess11"/>
    <dgm:cxn modelId="{3099E797-7DEE-481A-9302-94E814910427}" type="presParOf" srcId="{F4C7E999-1473-4ADF-AA14-7980C1C9CD72}" destId="{51364D10-A139-4E88-B88C-EBDCEFDEAC99}" srcOrd="1" destOrd="0" presId="urn:microsoft.com/office/officeart/2005/8/layout/hProcess11"/>
    <dgm:cxn modelId="{48FD2CBC-22E2-46B0-8096-644BFF21227B}" type="presParOf" srcId="{F4C7E999-1473-4ADF-AA14-7980C1C9CD72}" destId="{7F6E9328-71C9-42C9-BCF3-6ECC8209754C}" srcOrd="2" destOrd="0" presId="urn:microsoft.com/office/officeart/2005/8/layout/hProcess11"/>
    <dgm:cxn modelId="{B8239CA3-08AC-4321-BCE2-6F1BBE1F7BD2}" type="presParOf" srcId="{DC144406-1C34-4213-9BFC-0EC4711726F0}" destId="{DBE64A5B-BDD0-4FC3-8CD9-6C3765D888C1}" srcOrd="7" destOrd="0" presId="urn:microsoft.com/office/officeart/2005/8/layout/hProcess11"/>
    <dgm:cxn modelId="{210FA2BF-899D-437A-9FA5-F13C95AB0EAC}" type="presParOf" srcId="{DC144406-1C34-4213-9BFC-0EC4711726F0}" destId="{86369496-0780-45EA-A5CB-AE765D0928BD}" srcOrd="8" destOrd="0" presId="urn:microsoft.com/office/officeart/2005/8/layout/hProcess11"/>
    <dgm:cxn modelId="{AFBB7FD3-6812-4B16-A32C-0FA0EA095A5F}" type="presParOf" srcId="{86369496-0780-45EA-A5CB-AE765D0928BD}" destId="{80F8EDEE-E24A-4624-85B3-E43C82843604}" srcOrd="0" destOrd="0" presId="urn:microsoft.com/office/officeart/2005/8/layout/hProcess11"/>
    <dgm:cxn modelId="{37AD25B1-A90F-4C1E-AB48-3A4E9F973B72}" type="presParOf" srcId="{86369496-0780-45EA-A5CB-AE765D0928BD}" destId="{BF49C5BB-FE65-492A-971D-4BD112C7CE68}" srcOrd="1" destOrd="0" presId="urn:microsoft.com/office/officeart/2005/8/layout/hProcess11"/>
    <dgm:cxn modelId="{852EE2CB-2D91-4EC9-B89B-0C1A7753F669}" type="presParOf" srcId="{86369496-0780-45EA-A5CB-AE765D0928BD}" destId="{F622BEE8-8B28-4229-8CC2-156F25CC1041}" srcOrd="2" destOrd="0" presId="urn:microsoft.com/office/officeart/2005/8/layout/hProcess11"/>
    <dgm:cxn modelId="{9024B645-9A89-448E-9A58-DA071952DE1C}" type="presParOf" srcId="{DC144406-1C34-4213-9BFC-0EC4711726F0}" destId="{430F3453-32F5-41EF-9892-620B85CB56AF}" srcOrd="9" destOrd="0" presId="urn:microsoft.com/office/officeart/2005/8/layout/hProcess11"/>
    <dgm:cxn modelId="{0FE517F6-E2C7-4270-82A1-3B911D801D91}" type="presParOf" srcId="{DC144406-1C34-4213-9BFC-0EC4711726F0}" destId="{9FFCF31E-E215-4BCF-83B8-6B1993800A4B}" srcOrd="10" destOrd="0" presId="urn:microsoft.com/office/officeart/2005/8/layout/hProcess11"/>
    <dgm:cxn modelId="{8DFD3B0E-D8DA-4E5D-9E83-4125188CD600}" type="presParOf" srcId="{9FFCF31E-E215-4BCF-83B8-6B1993800A4B}" destId="{F9C3A3CF-0268-4DFF-9394-B773C8C2B778}" srcOrd="0" destOrd="0" presId="urn:microsoft.com/office/officeart/2005/8/layout/hProcess11"/>
    <dgm:cxn modelId="{2BC0756A-EEB8-49F3-9907-27E804C4AAAC}" type="presParOf" srcId="{9FFCF31E-E215-4BCF-83B8-6B1993800A4B}" destId="{A321EF3A-CE46-4D10-8FAA-AD6D90B07BAB}" srcOrd="1" destOrd="0" presId="urn:microsoft.com/office/officeart/2005/8/layout/hProcess11"/>
    <dgm:cxn modelId="{2D8AB4F0-3EEE-495B-A466-0041320DDB51}" type="presParOf" srcId="{9FFCF31E-E215-4BCF-83B8-6B1993800A4B}" destId="{0BAEBCAC-1BFE-4BBA-B1A8-5A03EB8B17B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949050E-CF4C-4E5A-91B0-339B488D84A8}" type="doc">
      <dgm:prSet loTypeId="urn:microsoft.com/office/officeart/2005/8/layout/hProcess11" loCatId="process" qsTypeId="urn:microsoft.com/office/officeart/2005/8/quickstyle/3d4" qsCatId="3D" csTypeId="urn:microsoft.com/office/officeart/2005/8/colors/accent1_2" csCatId="accent1" phldr="1"/>
      <dgm:spPr/>
    </dgm:pt>
    <dgm:pt modelId="{FD67C3C2-8E8C-4873-957B-73AF49CDD21F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구상</a:t>
          </a:r>
        </a:p>
      </dgm:t>
    </dgm:pt>
    <dgm:pt modelId="{37C0F539-68C6-4F57-869C-E0EE4193F4EB}" type="par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DC92E3-DCB2-4A28-B430-38C3C506C290}" type="sib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98C2D6-3D36-48B2-AC99-A923029F99EA}">
      <dgm:prSet phldrT="[텍스트]" custT="1"/>
      <dgm:spPr/>
      <dgm:t>
        <a:bodyPr/>
        <a:lstStyle/>
        <a:p>
          <a:pPr latinLnBrk="1"/>
          <a:r>
            <a:rPr lang="ko-KR" altLang="en-US" sz="9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gm:t>
    </dgm:pt>
    <dgm:pt modelId="{9EE50508-CAF1-4DBD-AC5C-FC821D43C043}" type="par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61045370-2714-4DF7-A2BC-1DE18BDCD76C}" type="sib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19A83EBB-861C-43AF-8C31-F7A8B7BBEFF9}">
      <dgm:prSet phldrT="[텍스트]" custT="1"/>
      <dgm:spPr/>
      <dgm:t>
        <a:bodyPr/>
        <a:lstStyle/>
        <a:p>
          <a:pPr latinLnBrk="1"/>
          <a:r>
            <a:rPr lang="ko-KR" altLang="en-US" sz="900" b="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gm:t>
    </dgm:pt>
    <dgm:pt modelId="{D4A35042-CDD0-4D50-BE60-7C9F9B1D2B0F}" type="par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F7E8CD31-0EB4-430B-9E0F-96223D7FD30D}" type="sib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27225CDC-450E-4089-9555-90C67835FD1B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</a:rPr>
            <a:t>시각화</a:t>
          </a:r>
        </a:p>
      </dgm:t>
    </dgm:pt>
    <dgm:pt modelId="{66B6FF71-855C-45AD-AED4-B08EEC52F534}" type="par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05A8CD48-D3B3-43CC-AE34-1AE46B34CDDE}" type="sib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323F78D7-81F5-48DF-BBB2-A3584050C934}">
      <dgm:prSet phldrT="[텍스트]" custT="1"/>
      <dgm:spPr/>
      <dgm:t>
        <a:bodyPr/>
        <a:lstStyle/>
        <a:p>
          <a:pPr latinLnBrk="1"/>
          <a:r>
            <a:rPr lang="en-US" altLang="ko-KR" sz="900" b="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b="0" dirty="0">
              <a:solidFill>
                <a:schemeClr val="bg1">
                  <a:lumMod val="65000"/>
                </a:schemeClr>
              </a:solidFill>
            </a:rPr>
            <a:t>수집</a:t>
          </a:r>
        </a:p>
      </dgm:t>
    </dgm:pt>
    <dgm:pt modelId="{6CCF2E59-2AE5-46C9-B654-D5A491531B80}" type="par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31ADB69B-F7FD-47B5-BFCC-19FD02E8DB93}" type="sib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11A8E9B0-555A-432B-8227-ECE19F9087C1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gm:t>
    </dgm:pt>
    <dgm:pt modelId="{D73A2636-6D20-4095-B4F1-E618698CFCF2}" type="par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36CC2EC1-CD76-4917-8E63-5A83B3C83507}" type="sib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EAF37482-62F7-459A-94D2-020C752C8415}" type="pres">
      <dgm:prSet presAssocID="{7949050E-CF4C-4E5A-91B0-339B488D84A8}" presName="Name0" presStyleCnt="0">
        <dgm:presLayoutVars>
          <dgm:dir/>
          <dgm:resizeHandles val="exact"/>
        </dgm:presLayoutVars>
      </dgm:prSet>
      <dgm:spPr/>
    </dgm:pt>
    <dgm:pt modelId="{C626BDB2-845D-4261-B3D5-D84E1AC4C6CE}" type="pres">
      <dgm:prSet presAssocID="{7949050E-CF4C-4E5A-91B0-339B488D84A8}" presName="arrow" presStyleLbl="bgShp" presStyleIdx="0" presStyleCnt="1" custLinFactNeighborX="1237"/>
      <dgm:spPr>
        <a:solidFill>
          <a:srgbClr val="6F6F6D"/>
        </a:solidFill>
      </dgm:spPr>
    </dgm:pt>
    <dgm:pt modelId="{DC144406-1C34-4213-9BFC-0EC4711726F0}" type="pres">
      <dgm:prSet presAssocID="{7949050E-CF4C-4E5A-91B0-339B488D84A8}" presName="points" presStyleCnt="0"/>
      <dgm:spPr/>
    </dgm:pt>
    <dgm:pt modelId="{03E4E8C6-16F7-4B65-8176-C393616A9AFC}" type="pres">
      <dgm:prSet presAssocID="{FD67C3C2-8E8C-4873-957B-73AF49CDD21F}" presName="compositeA" presStyleCnt="0"/>
      <dgm:spPr/>
    </dgm:pt>
    <dgm:pt modelId="{C93F436A-11C5-44CC-84D8-D4C7EBFE0A98}" type="pres">
      <dgm:prSet presAssocID="{FD67C3C2-8E8C-4873-957B-73AF49CDD21F}" presName="textA" presStyleLbl="revTx" presStyleIdx="0" presStyleCnt="6">
        <dgm:presLayoutVars>
          <dgm:bulletEnabled val="1"/>
        </dgm:presLayoutVars>
      </dgm:prSet>
      <dgm:spPr/>
    </dgm:pt>
    <dgm:pt modelId="{541AFF39-E0D2-4E41-9208-130272E86CD9}" type="pres">
      <dgm:prSet presAssocID="{FD67C3C2-8E8C-4873-957B-73AF49CDD21F}" presName="circleA" presStyleLbl="node1" presStyleIdx="0" presStyleCnt="6"/>
      <dgm:spPr>
        <a:solidFill>
          <a:schemeClr val="bg1"/>
        </a:solidFill>
      </dgm:spPr>
    </dgm:pt>
    <dgm:pt modelId="{552187D6-49EA-436B-BD9F-8BC26682A264}" type="pres">
      <dgm:prSet presAssocID="{FD67C3C2-8E8C-4873-957B-73AF49CDD21F}" presName="spaceA" presStyleCnt="0"/>
      <dgm:spPr/>
    </dgm:pt>
    <dgm:pt modelId="{E9F85666-38DB-43FD-A5CF-F5C6EB399CD9}" type="pres">
      <dgm:prSet presAssocID="{6DDC92E3-DCB2-4A28-B430-38C3C506C290}" presName="space" presStyleCnt="0"/>
      <dgm:spPr/>
    </dgm:pt>
    <dgm:pt modelId="{48DC624B-C922-495D-9645-8683B8903860}" type="pres">
      <dgm:prSet presAssocID="{6D98C2D6-3D36-48B2-AC99-A923029F99EA}" presName="compositeB" presStyleCnt="0"/>
      <dgm:spPr/>
    </dgm:pt>
    <dgm:pt modelId="{B2094E59-B043-4240-85AD-3B92AE8C5547}" type="pres">
      <dgm:prSet presAssocID="{6D98C2D6-3D36-48B2-AC99-A923029F99EA}" presName="textB" presStyleLbl="revTx" presStyleIdx="1" presStyleCnt="6">
        <dgm:presLayoutVars>
          <dgm:bulletEnabled val="1"/>
        </dgm:presLayoutVars>
      </dgm:prSet>
      <dgm:spPr/>
    </dgm:pt>
    <dgm:pt modelId="{D906DF91-8679-4C5F-9137-1603BBABC8FB}" type="pres">
      <dgm:prSet presAssocID="{6D98C2D6-3D36-48B2-AC99-A923029F99EA}" presName="circleB" presStyleLbl="node1" presStyleIdx="1" presStyleCnt="6"/>
      <dgm:spPr>
        <a:solidFill>
          <a:schemeClr val="bg1"/>
        </a:solidFill>
      </dgm:spPr>
    </dgm:pt>
    <dgm:pt modelId="{EA3BB20B-E2BC-41B5-8D59-796D017AED61}" type="pres">
      <dgm:prSet presAssocID="{6D98C2D6-3D36-48B2-AC99-A923029F99EA}" presName="spaceB" presStyleCnt="0"/>
      <dgm:spPr/>
    </dgm:pt>
    <dgm:pt modelId="{42B518F0-F993-4542-9881-04B335599EAD}" type="pres">
      <dgm:prSet presAssocID="{61045370-2714-4DF7-A2BC-1DE18BDCD76C}" presName="space" presStyleCnt="0"/>
      <dgm:spPr/>
    </dgm:pt>
    <dgm:pt modelId="{96B78044-6CF1-4310-8DE9-39AB59D77161}" type="pres">
      <dgm:prSet presAssocID="{323F78D7-81F5-48DF-BBB2-A3584050C934}" presName="compositeA" presStyleCnt="0"/>
      <dgm:spPr/>
    </dgm:pt>
    <dgm:pt modelId="{77004A73-47BE-48F4-981D-245A6F9E9DA4}" type="pres">
      <dgm:prSet presAssocID="{323F78D7-81F5-48DF-BBB2-A3584050C934}" presName="textA" presStyleLbl="revTx" presStyleIdx="2" presStyleCnt="6">
        <dgm:presLayoutVars>
          <dgm:bulletEnabled val="1"/>
        </dgm:presLayoutVars>
      </dgm:prSet>
      <dgm:spPr/>
    </dgm:pt>
    <dgm:pt modelId="{3ED57BDB-1295-4B49-A2B4-7458BE73D1AF}" type="pres">
      <dgm:prSet presAssocID="{323F78D7-81F5-48DF-BBB2-A3584050C934}" presName="circleA" presStyleLbl="node1" presStyleIdx="2" presStyleCnt="6"/>
      <dgm:spPr>
        <a:solidFill>
          <a:schemeClr val="bg1"/>
        </a:solidFill>
      </dgm:spPr>
    </dgm:pt>
    <dgm:pt modelId="{EA18FB0B-20ED-403D-AE1E-0D5CD10232A8}" type="pres">
      <dgm:prSet presAssocID="{323F78D7-81F5-48DF-BBB2-A3584050C934}" presName="spaceA" presStyleCnt="0"/>
      <dgm:spPr/>
    </dgm:pt>
    <dgm:pt modelId="{2008B1EF-63C2-4680-93C1-30282457C354}" type="pres">
      <dgm:prSet presAssocID="{31ADB69B-F7FD-47B5-BFCC-19FD02E8DB93}" presName="space" presStyleCnt="0"/>
      <dgm:spPr/>
    </dgm:pt>
    <dgm:pt modelId="{F4C7E999-1473-4ADF-AA14-7980C1C9CD72}" type="pres">
      <dgm:prSet presAssocID="{19A83EBB-861C-43AF-8C31-F7A8B7BBEFF9}" presName="compositeB" presStyleCnt="0"/>
      <dgm:spPr/>
    </dgm:pt>
    <dgm:pt modelId="{9E6680F6-D1C6-4A93-ACD6-463DA456C013}" type="pres">
      <dgm:prSet presAssocID="{19A83EBB-861C-43AF-8C31-F7A8B7BBEFF9}" presName="textB" presStyleLbl="revTx" presStyleIdx="3" presStyleCnt="6" custAng="0">
        <dgm:presLayoutVars>
          <dgm:bulletEnabled val="1"/>
        </dgm:presLayoutVars>
      </dgm:prSet>
      <dgm:spPr/>
    </dgm:pt>
    <dgm:pt modelId="{51364D10-A139-4E88-B88C-EBDCEFDEAC99}" type="pres">
      <dgm:prSet presAssocID="{19A83EBB-861C-43AF-8C31-F7A8B7BBEFF9}" presName="circleB" presStyleLbl="node1" presStyleIdx="3" presStyleCnt="6"/>
      <dgm:spPr>
        <a:solidFill>
          <a:schemeClr val="bg1"/>
        </a:solidFill>
      </dgm:spPr>
    </dgm:pt>
    <dgm:pt modelId="{7F6E9328-71C9-42C9-BCF3-6ECC8209754C}" type="pres">
      <dgm:prSet presAssocID="{19A83EBB-861C-43AF-8C31-F7A8B7BBEFF9}" presName="spaceB" presStyleCnt="0"/>
      <dgm:spPr/>
    </dgm:pt>
    <dgm:pt modelId="{DBE64A5B-BDD0-4FC3-8CD9-6C3765D888C1}" type="pres">
      <dgm:prSet presAssocID="{F7E8CD31-0EB4-430B-9E0F-96223D7FD30D}" presName="space" presStyleCnt="0"/>
      <dgm:spPr/>
    </dgm:pt>
    <dgm:pt modelId="{86369496-0780-45EA-A5CB-AE765D0928BD}" type="pres">
      <dgm:prSet presAssocID="{27225CDC-450E-4089-9555-90C67835FD1B}" presName="compositeA" presStyleCnt="0"/>
      <dgm:spPr/>
    </dgm:pt>
    <dgm:pt modelId="{80F8EDEE-E24A-4624-85B3-E43C82843604}" type="pres">
      <dgm:prSet presAssocID="{27225CDC-450E-4089-9555-90C67835FD1B}" presName="textA" presStyleLbl="revTx" presStyleIdx="4" presStyleCnt="6">
        <dgm:presLayoutVars>
          <dgm:bulletEnabled val="1"/>
        </dgm:presLayoutVars>
      </dgm:prSet>
      <dgm:spPr/>
    </dgm:pt>
    <dgm:pt modelId="{BF49C5BB-FE65-492A-971D-4BD112C7CE68}" type="pres">
      <dgm:prSet presAssocID="{27225CDC-450E-4089-9555-90C67835FD1B}" presName="circleA" presStyleLbl="node1" presStyleIdx="4" presStyleCnt="6"/>
      <dgm:spPr>
        <a:solidFill>
          <a:schemeClr val="bg1"/>
        </a:solidFill>
      </dgm:spPr>
    </dgm:pt>
    <dgm:pt modelId="{F622BEE8-8B28-4229-8CC2-156F25CC1041}" type="pres">
      <dgm:prSet presAssocID="{27225CDC-450E-4089-9555-90C67835FD1B}" presName="spaceA" presStyleCnt="0"/>
      <dgm:spPr/>
    </dgm:pt>
    <dgm:pt modelId="{430F3453-32F5-41EF-9892-620B85CB56AF}" type="pres">
      <dgm:prSet presAssocID="{05A8CD48-D3B3-43CC-AE34-1AE46B34CDDE}" presName="space" presStyleCnt="0"/>
      <dgm:spPr/>
    </dgm:pt>
    <dgm:pt modelId="{9FFCF31E-E215-4BCF-83B8-6B1993800A4B}" type="pres">
      <dgm:prSet presAssocID="{11A8E9B0-555A-432B-8227-ECE19F9087C1}" presName="compositeB" presStyleCnt="0"/>
      <dgm:spPr/>
    </dgm:pt>
    <dgm:pt modelId="{F9C3A3CF-0268-4DFF-9394-B773C8C2B778}" type="pres">
      <dgm:prSet presAssocID="{11A8E9B0-555A-432B-8227-ECE19F9087C1}" presName="textB" presStyleLbl="revTx" presStyleIdx="5" presStyleCnt="6">
        <dgm:presLayoutVars>
          <dgm:bulletEnabled val="1"/>
        </dgm:presLayoutVars>
      </dgm:prSet>
      <dgm:spPr/>
    </dgm:pt>
    <dgm:pt modelId="{A321EF3A-CE46-4D10-8FAA-AD6D90B07BAB}" type="pres">
      <dgm:prSet presAssocID="{11A8E9B0-555A-432B-8227-ECE19F9087C1}" presName="circleB" presStyleLbl="node1" presStyleIdx="5" presStyleCnt="6"/>
      <dgm:spPr>
        <a:solidFill>
          <a:schemeClr val="bg1"/>
        </a:solidFill>
      </dgm:spPr>
    </dgm:pt>
    <dgm:pt modelId="{0BAEBCAC-1BFE-4BBA-B1A8-5A03EB8B17B3}" type="pres">
      <dgm:prSet presAssocID="{11A8E9B0-555A-432B-8227-ECE19F9087C1}" presName="spaceB" presStyleCnt="0"/>
      <dgm:spPr/>
    </dgm:pt>
  </dgm:ptLst>
  <dgm:cxnLst>
    <dgm:cxn modelId="{3CA75E05-2006-420E-82D6-706234A5C23C}" type="presOf" srcId="{6D98C2D6-3D36-48B2-AC99-A923029F99EA}" destId="{B2094E59-B043-4240-85AD-3B92AE8C5547}" srcOrd="0" destOrd="0" presId="urn:microsoft.com/office/officeart/2005/8/layout/hProcess11"/>
    <dgm:cxn modelId="{DA723707-E810-476C-B893-7607632DFF12}" srcId="{7949050E-CF4C-4E5A-91B0-339B488D84A8}" destId="{27225CDC-450E-4089-9555-90C67835FD1B}" srcOrd="4" destOrd="0" parTransId="{66B6FF71-855C-45AD-AED4-B08EEC52F534}" sibTransId="{05A8CD48-D3B3-43CC-AE34-1AE46B34CDDE}"/>
    <dgm:cxn modelId="{268A1120-03B3-467A-8365-E7A3CF9E406D}" srcId="{7949050E-CF4C-4E5A-91B0-339B488D84A8}" destId="{19A83EBB-861C-43AF-8C31-F7A8B7BBEFF9}" srcOrd="3" destOrd="0" parTransId="{D4A35042-CDD0-4D50-BE60-7C9F9B1D2B0F}" sibTransId="{F7E8CD31-0EB4-430B-9E0F-96223D7FD30D}"/>
    <dgm:cxn modelId="{49A7AE20-3B24-4915-B311-BBC9929F07DF}" type="presOf" srcId="{27225CDC-450E-4089-9555-90C67835FD1B}" destId="{80F8EDEE-E24A-4624-85B3-E43C82843604}" srcOrd="0" destOrd="0" presId="urn:microsoft.com/office/officeart/2005/8/layout/hProcess11"/>
    <dgm:cxn modelId="{717C4F31-A1E4-44C6-B060-1DA04BFDCAE8}" type="presOf" srcId="{FD67C3C2-8E8C-4873-957B-73AF49CDD21F}" destId="{C93F436A-11C5-44CC-84D8-D4C7EBFE0A98}" srcOrd="0" destOrd="0" presId="urn:microsoft.com/office/officeart/2005/8/layout/hProcess11"/>
    <dgm:cxn modelId="{6416CA4F-7789-4105-A736-4730EB83238D}" type="presOf" srcId="{7949050E-CF4C-4E5A-91B0-339B488D84A8}" destId="{EAF37482-62F7-459A-94D2-020C752C8415}" srcOrd="0" destOrd="0" presId="urn:microsoft.com/office/officeart/2005/8/layout/hProcess11"/>
    <dgm:cxn modelId="{8EC0415A-DFC5-49DD-B0A3-C9D3DE3C5481}" srcId="{7949050E-CF4C-4E5A-91B0-339B488D84A8}" destId="{6D98C2D6-3D36-48B2-AC99-A923029F99EA}" srcOrd="1" destOrd="0" parTransId="{9EE50508-CAF1-4DBD-AC5C-FC821D43C043}" sibTransId="{61045370-2714-4DF7-A2BC-1DE18BDCD76C}"/>
    <dgm:cxn modelId="{627BB896-C33B-4A3F-BF8E-DD1A0007E775}" srcId="{7949050E-CF4C-4E5A-91B0-339B488D84A8}" destId="{11A8E9B0-555A-432B-8227-ECE19F9087C1}" srcOrd="5" destOrd="0" parTransId="{D73A2636-6D20-4095-B4F1-E618698CFCF2}" sibTransId="{36CC2EC1-CD76-4917-8E63-5A83B3C83507}"/>
    <dgm:cxn modelId="{48796FAA-6E26-437F-A7E3-55DC814E58A0}" srcId="{7949050E-CF4C-4E5A-91B0-339B488D84A8}" destId="{FD67C3C2-8E8C-4873-957B-73AF49CDD21F}" srcOrd="0" destOrd="0" parTransId="{37C0F539-68C6-4F57-869C-E0EE4193F4EB}" sibTransId="{6DDC92E3-DCB2-4A28-B430-38C3C506C290}"/>
    <dgm:cxn modelId="{670B68AC-B0FF-472A-AF5F-C95AF23F5F0F}" type="presOf" srcId="{19A83EBB-861C-43AF-8C31-F7A8B7BBEFF9}" destId="{9E6680F6-D1C6-4A93-ACD6-463DA456C013}" srcOrd="0" destOrd="0" presId="urn:microsoft.com/office/officeart/2005/8/layout/hProcess11"/>
    <dgm:cxn modelId="{CCBE0AD0-0108-48EB-BC80-B9776C7EF5CD}" type="presOf" srcId="{323F78D7-81F5-48DF-BBB2-A3584050C934}" destId="{77004A73-47BE-48F4-981D-245A6F9E9DA4}" srcOrd="0" destOrd="0" presId="urn:microsoft.com/office/officeart/2005/8/layout/hProcess11"/>
    <dgm:cxn modelId="{FCE913E0-0982-4D10-B6A5-1B7C55716489}" type="presOf" srcId="{11A8E9B0-555A-432B-8227-ECE19F9087C1}" destId="{F9C3A3CF-0268-4DFF-9394-B773C8C2B778}" srcOrd="0" destOrd="0" presId="urn:microsoft.com/office/officeart/2005/8/layout/hProcess11"/>
    <dgm:cxn modelId="{FDBF8EEC-4409-4B11-BAED-0D1259057924}" srcId="{7949050E-CF4C-4E5A-91B0-339B488D84A8}" destId="{323F78D7-81F5-48DF-BBB2-A3584050C934}" srcOrd="2" destOrd="0" parTransId="{6CCF2E59-2AE5-46C9-B654-D5A491531B80}" sibTransId="{31ADB69B-F7FD-47B5-BFCC-19FD02E8DB93}"/>
    <dgm:cxn modelId="{5D9A06B0-558C-47D6-97D9-2BFD6765564C}" type="presParOf" srcId="{EAF37482-62F7-459A-94D2-020C752C8415}" destId="{C626BDB2-845D-4261-B3D5-D84E1AC4C6CE}" srcOrd="0" destOrd="0" presId="urn:microsoft.com/office/officeart/2005/8/layout/hProcess11"/>
    <dgm:cxn modelId="{3EE705EA-4E79-4783-9BC4-AF5014D6C899}" type="presParOf" srcId="{EAF37482-62F7-459A-94D2-020C752C8415}" destId="{DC144406-1C34-4213-9BFC-0EC4711726F0}" srcOrd="1" destOrd="0" presId="urn:microsoft.com/office/officeart/2005/8/layout/hProcess11"/>
    <dgm:cxn modelId="{9A24679F-1B6D-41D8-9E05-35B1AA03AF6F}" type="presParOf" srcId="{DC144406-1C34-4213-9BFC-0EC4711726F0}" destId="{03E4E8C6-16F7-4B65-8176-C393616A9AFC}" srcOrd="0" destOrd="0" presId="urn:microsoft.com/office/officeart/2005/8/layout/hProcess11"/>
    <dgm:cxn modelId="{7F41DFC9-7F3C-4DB6-BFB4-401A6E7D8ABA}" type="presParOf" srcId="{03E4E8C6-16F7-4B65-8176-C393616A9AFC}" destId="{C93F436A-11C5-44CC-84D8-D4C7EBFE0A98}" srcOrd="0" destOrd="0" presId="urn:microsoft.com/office/officeart/2005/8/layout/hProcess11"/>
    <dgm:cxn modelId="{D80C9CB2-0BE8-48BD-87A0-EF2C590E964B}" type="presParOf" srcId="{03E4E8C6-16F7-4B65-8176-C393616A9AFC}" destId="{541AFF39-E0D2-4E41-9208-130272E86CD9}" srcOrd="1" destOrd="0" presId="urn:microsoft.com/office/officeart/2005/8/layout/hProcess11"/>
    <dgm:cxn modelId="{5CAEC8CF-FAFE-4269-9C46-EC229BBF9E3E}" type="presParOf" srcId="{03E4E8C6-16F7-4B65-8176-C393616A9AFC}" destId="{552187D6-49EA-436B-BD9F-8BC26682A264}" srcOrd="2" destOrd="0" presId="urn:microsoft.com/office/officeart/2005/8/layout/hProcess11"/>
    <dgm:cxn modelId="{A44EEDBA-9998-4BD9-9398-E65795BD06B7}" type="presParOf" srcId="{DC144406-1C34-4213-9BFC-0EC4711726F0}" destId="{E9F85666-38DB-43FD-A5CF-F5C6EB399CD9}" srcOrd="1" destOrd="0" presId="urn:microsoft.com/office/officeart/2005/8/layout/hProcess11"/>
    <dgm:cxn modelId="{B70FC4ED-3318-4420-9F5C-C17E62E6948A}" type="presParOf" srcId="{DC144406-1C34-4213-9BFC-0EC4711726F0}" destId="{48DC624B-C922-495D-9645-8683B8903860}" srcOrd="2" destOrd="0" presId="urn:microsoft.com/office/officeart/2005/8/layout/hProcess11"/>
    <dgm:cxn modelId="{A9A042DA-5EE2-4C20-8287-8D016F6235F6}" type="presParOf" srcId="{48DC624B-C922-495D-9645-8683B8903860}" destId="{B2094E59-B043-4240-85AD-3B92AE8C5547}" srcOrd="0" destOrd="0" presId="urn:microsoft.com/office/officeart/2005/8/layout/hProcess11"/>
    <dgm:cxn modelId="{3B7ABC64-6F55-4253-9CD4-7152253EC7B8}" type="presParOf" srcId="{48DC624B-C922-495D-9645-8683B8903860}" destId="{D906DF91-8679-4C5F-9137-1603BBABC8FB}" srcOrd="1" destOrd="0" presId="urn:microsoft.com/office/officeart/2005/8/layout/hProcess11"/>
    <dgm:cxn modelId="{ED7FDBA6-9005-4989-A255-6C3AA6795DD2}" type="presParOf" srcId="{48DC624B-C922-495D-9645-8683B8903860}" destId="{EA3BB20B-E2BC-41B5-8D59-796D017AED61}" srcOrd="2" destOrd="0" presId="urn:microsoft.com/office/officeart/2005/8/layout/hProcess11"/>
    <dgm:cxn modelId="{C5138656-23CB-4133-851C-079BC7DF36CC}" type="presParOf" srcId="{DC144406-1C34-4213-9BFC-0EC4711726F0}" destId="{42B518F0-F993-4542-9881-04B335599EAD}" srcOrd="3" destOrd="0" presId="urn:microsoft.com/office/officeart/2005/8/layout/hProcess11"/>
    <dgm:cxn modelId="{68FD75C6-F6A1-437D-A6C2-07C29A95C84C}" type="presParOf" srcId="{DC144406-1C34-4213-9BFC-0EC4711726F0}" destId="{96B78044-6CF1-4310-8DE9-39AB59D77161}" srcOrd="4" destOrd="0" presId="urn:microsoft.com/office/officeart/2005/8/layout/hProcess11"/>
    <dgm:cxn modelId="{77197397-32FC-4132-9EEC-68EB640A90F6}" type="presParOf" srcId="{96B78044-6CF1-4310-8DE9-39AB59D77161}" destId="{77004A73-47BE-48F4-981D-245A6F9E9DA4}" srcOrd="0" destOrd="0" presId="urn:microsoft.com/office/officeart/2005/8/layout/hProcess11"/>
    <dgm:cxn modelId="{593B9BA3-C162-4DE5-A673-1592269A4A25}" type="presParOf" srcId="{96B78044-6CF1-4310-8DE9-39AB59D77161}" destId="{3ED57BDB-1295-4B49-A2B4-7458BE73D1AF}" srcOrd="1" destOrd="0" presId="urn:microsoft.com/office/officeart/2005/8/layout/hProcess11"/>
    <dgm:cxn modelId="{9FCB12B0-77EE-473A-B2C2-1614D8B4D543}" type="presParOf" srcId="{96B78044-6CF1-4310-8DE9-39AB59D77161}" destId="{EA18FB0B-20ED-403D-AE1E-0D5CD10232A8}" srcOrd="2" destOrd="0" presId="urn:microsoft.com/office/officeart/2005/8/layout/hProcess11"/>
    <dgm:cxn modelId="{DA70EBD5-C7C5-4705-94B0-398B2916D0F4}" type="presParOf" srcId="{DC144406-1C34-4213-9BFC-0EC4711726F0}" destId="{2008B1EF-63C2-4680-93C1-30282457C354}" srcOrd="5" destOrd="0" presId="urn:microsoft.com/office/officeart/2005/8/layout/hProcess11"/>
    <dgm:cxn modelId="{1C3F98F9-5E0E-4ACC-91ED-45CE87D410C0}" type="presParOf" srcId="{DC144406-1C34-4213-9BFC-0EC4711726F0}" destId="{F4C7E999-1473-4ADF-AA14-7980C1C9CD72}" srcOrd="6" destOrd="0" presId="urn:microsoft.com/office/officeart/2005/8/layout/hProcess11"/>
    <dgm:cxn modelId="{2F002EC6-3DA3-43C3-9B61-0089B8905279}" type="presParOf" srcId="{F4C7E999-1473-4ADF-AA14-7980C1C9CD72}" destId="{9E6680F6-D1C6-4A93-ACD6-463DA456C013}" srcOrd="0" destOrd="0" presId="urn:microsoft.com/office/officeart/2005/8/layout/hProcess11"/>
    <dgm:cxn modelId="{3099E797-7DEE-481A-9302-94E814910427}" type="presParOf" srcId="{F4C7E999-1473-4ADF-AA14-7980C1C9CD72}" destId="{51364D10-A139-4E88-B88C-EBDCEFDEAC99}" srcOrd="1" destOrd="0" presId="urn:microsoft.com/office/officeart/2005/8/layout/hProcess11"/>
    <dgm:cxn modelId="{48FD2CBC-22E2-46B0-8096-644BFF21227B}" type="presParOf" srcId="{F4C7E999-1473-4ADF-AA14-7980C1C9CD72}" destId="{7F6E9328-71C9-42C9-BCF3-6ECC8209754C}" srcOrd="2" destOrd="0" presId="urn:microsoft.com/office/officeart/2005/8/layout/hProcess11"/>
    <dgm:cxn modelId="{B8239CA3-08AC-4321-BCE2-6F1BBE1F7BD2}" type="presParOf" srcId="{DC144406-1C34-4213-9BFC-0EC4711726F0}" destId="{DBE64A5B-BDD0-4FC3-8CD9-6C3765D888C1}" srcOrd="7" destOrd="0" presId="urn:microsoft.com/office/officeart/2005/8/layout/hProcess11"/>
    <dgm:cxn modelId="{210FA2BF-899D-437A-9FA5-F13C95AB0EAC}" type="presParOf" srcId="{DC144406-1C34-4213-9BFC-0EC4711726F0}" destId="{86369496-0780-45EA-A5CB-AE765D0928BD}" srcOrd="8" destOrd="0" presId="urn:microsoft.com/office/officeart/2005/8/layout/hProcess11"/>
    <dgm:cxn modelId="{AFBB7FD3-6812-4B16-A32C-0FA0EA095A5F}" type="presParOf" srcId="{86369496-0780-45EA-A5CB-AE765D0928BD}" destId="{80F8EDEE-E24A-4624-85B3-E43C82843604}" srcOrd="0" destOrd="0" presId="urn:microsoft.com/office/officeart/2005/8/layout/hProcess11"/>
    <dgm:cxn modelId="{37AD25B1-A90F-4C1E-AB48-3A4E9F973B72}" type="presParOf" srcId="{86369496-0780-45EA-A5CB-AE765D0928BD}" destId="{BF49C5BB-FE65-492A-971D-4BD112C7CE68}" srcOrd="1" destOrd="0" presId="urn:microsoft.com/office/officeart/2005/8/layout/hProcess11"/>
    <dgm:cxn modelId="{852EE2CB-2D91-4EC9-B89B-0C1A7753F669}" type="presParOf" srcId="{86369496-0780-45EA-A5CB-AE765D0928BD}" destId="{F622BEE8-8B28-4229-8CC2-156F25CC1041}" srcOrd="2" destOrd="0" presId="urn:microsoft.com/office/officeart/2005/8/layout/hProcess11"/>
    <dgm:cxn modelId="{9024B645-9A89-448E-9A58-DA071952DE1C}" type="presParOf" srcId="{DC144406-1C34-4213-9BFC-0EC4711726F0}" destId="{430F3453-32F5-41EF-9892-620B85CB56AF}" srcOrd="9" destOrd="0" presId="urn:microsoft.com/office/officeart/2005/8/layout/hProcess11"/>
    <dgm:cxn modelId="{0FE517F6-E2C7-4270-82A1-3B911D801D91}" type="presParOf" srcId="{DC144406-1C34-4213-9BFC-0EC4711726F0}" destId="{9FFCF31E-E215-4BCF-83B8-6B1993800A4B}" srcOrd="10" destOrd="0" presId="urn:microsoft.com/office/officeart/2005/8/layout/hProcess11"/>
    <dgm:cxn modelId="{8DFD3B0E-D8DA-4E5D-9E83-4125188CD600}" type="presParOf" srcId="{9FFCF31E-E215-4BCF-83B8-6B1993800A4B}" destId="{F9C3A3CF-0268-4DFF-9394-B773C8C2B778}" srcOrd="0" destOrd="0" presId="urn:microsoft.com/office/officeart/2005/8/layout/hProcess11"/>
    <dgm:cxn modelId="{2BC0756A-EEB8-49F3-9907-27E804C4AAAC}" type="presParOf" srcId="{9FFCF31E-E215-4BCF-83B8-6B1993800A4B}" destId="{A321EF3A-CE46-4D10-8FAA-AD6D90B07BAB}" srcOrd="1" destOrd="0" presId="urn:microsoft.com/office/officeart/2005/8/layout/hProcess11"/>
    <dgm:cxn modelId="{2D8AB4F0-3EEE-495B-A466-0041320DDB51}" type="presParOf" srcId="{9FFCF31E-E215-4BCF-83B8-6B1993800A4B}" destId="{0BAEBCAC-1BFE-4BBA-B1A8-5A03EB8B17B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949050E-CF4C-4E5A-91B0-339B488D84A8}" type="doc">
      <dgm:prSet loTypeId="urn:microsoft.com/office/officeart/2005/8/layout/hProcess11" loCatId="process" qsTypeId="urn:microsoft.com/office/officeart/2005/8/quickstyle/3d4" qsCatId="3D" csTypeId="urn:microsoft.com/office/officeart/2005/8/colors/accent1_2" csCatId="accent1" phldr="1"/>
      <dgm:spPr/>
    </dgm:pt>
    <dgm:pt modelId="{FD67C3C2-8E8C-4873-957B-73AF49CDD21F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구상</a:t>
          </a:r>
        </a:p>
      </dgm:t>
    </dgm:pt>
    <dgm:pt modelId="{37C0F539-68C6-4F57-869C-E0EE4193F4EB}" type="par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DC92E3-DCB2-4A28-B430-38C3C506C290}" type="sib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98C2D6-3D36-48B2-AC99-A923029F99EA}">
      <dgm:prSet phldrT="[텍스트]" custT="1"/>
      <dgm:spPr/>
      <dgm:t>
        <a:bodyPr/>
        <a:lstStyle/>
        <a:p>
          <a:pPr latinLnBrk="1"/>
          <a:r>
            <a:rPr lang="ko-KR" altLang="en-US" sz="9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gm:t>
    </dgm:pt>
    <dgm:pt modelId="{9EE50508-CAF1-4DBD-AC5C-FC821D43C043}" type="par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61045370-2714-4DF7-A2BC-1DE18BDCD76C}" type="sib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19A83EBB-861C-43AF-8C31-F7A8B7BBEFF9}">
      <dgm:prSet phldrT="[텍스트]" custT="1"/>
      <dgm:spPr/>
      <dgm:t>
        <a:bodyPr/>
        <a:lstStyle/>
        <a:p>
          <a:pPr latinLnBrk="1"/>
          <a:r>
            <a:rPr lang="ko-KR" altLang="en-US" sz="900" b="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gm:t>
    </dgm:pt>
    <dgm:pt modelId="{D4A35042-CDD0-4D50-BE60-7C9F9B1D2B0F}" type="par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F7E8CD31-0EB4-430B-9E0F-96223D7FD30D}" type="sib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27225CDC-450E-4089-9555-90C67835FD1B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gm:t>
    </dgm:pt>
    <dgm:pt modelId="{66B6FF71-855C-45AD-AED4-B08EEC52F534}" type="par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05A8CD48-D3B3-43CC-AE34-1AE46B34CDDE}" type="sib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323F78D7-81F5-48DF-BBB2-A3584050C934}">
      <dgm:prSet phldrT="[텍스트]" custT="1"/>
      <dgm:spPr/>
      <dgm:t>
        <a:bodyPr/>
        <a:lstStyle/>
        <a:p>
          <a:pPr latinLnBrk="1"/>
          <a:r>
            <a:rPr lang="en-US" altLang="ko-KR" sz="900" b="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b="0" dirty="0">
              <a:solidFill>
                <a:schemeClr val="bg1">
                  <a:lumMod val="65000"/>
                </a:schemeClr>
              </a:solidFill>
            </a:rPr>
            <a:t>수집</a:t>
          </a:r>
        </a:p>
      </dgm:t>
    </dgm:pt>
    <dgm:pt modelId="{6CCF2E59-2AE5-46C9-B654-D5A491531B80}" type="par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31ADB69B-F7FD-47B5-BFCC-19FD02E8DB93}" type="sib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11A8E9B0-555A-432B-8227-ECE19F9087C1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</a:rPr>
            <a:t>시제품 개발</a:t>
          </a:r>
        </a:p>
      </dgm:t>
    </dgm:pt>
    <dgm:pt modelId="{D73A2636-6D20-4095-B4F1-E618698CFCF2}" type="par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36CC2EC1-CD76-4917-8E63-5A83B3C83507}" type="sib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EAF37482-62F7-459A-94D2-020C752C8415}" type="pres">
      <dgm:prSet presAssocID="{7949050E-CF4C-4E5A-91B0-339B488D84A8}" presName="Name0" presStyleCnt="0">
        <dgm:presLayoutVars>
          <dgm:dir/>
          <dgm:resizeHandles val="exact"/>
        </dgm:presLayoutVars>
      </dgm:prSet>
      <dgm:spPr/>
    </dgm:pt>
    <dgm:pt modelId="{C626BDB2-845D-4261-B3D5-D84E1AC4C6CE}" type="pres">
      <dgm:prSet presAssocID="{7949050E-CF4C-4E5A-91B0-339B488D84A8}" presName="arrow" presStyleLbl="bgShp" presStyleIdx="0" presStyleCnt="1" custLinFactNeighborX="1237"/>
      <dgm:spPr>
        <a:solidFill>
          <a:srgbClr val="6F6F6D"/>
        </a:solidFill>
      </dgm:spPr>
    </dgm:pt>
    <dgm:pt modelId="{DC144406-1C34-4213-9BFC-0EC4711726F0}" type="pres">
      <dgm:prSet presAssocID="{7949050E-CF4C-4E5A-91B0-339B488D84A8}" presName="points" presStyleCnt="0"/>
      <dgm:spPr/>
    </dgm:pt>
    <dgm:pt modelId="{03E4E8C6-16F7-4B65-8176-C393616A9AFC}" type="pres">
      <dgm:prSet presAssocID="{FD67C3C2-8E8C-4873-957B-73AF49CDD21F}" presName="compositeA" presStyleCnt="0"/>
      <dgm:spPr/>
    </dgm:pt>
    <dgm:pt modelId="{C93F436A-11C5-44CC-84D8-D4C7EBFE0A98}" type="pres">
      <dgm:prSet presAssocID="{FD67C3C2-8E8C-4873-957B-73AF49CDD21F}" presName="textA" presStyleLbl="revTx" presStyleIdx="0" presStyleCnt="6">
        <dgm:presLayoutVars>
          <dgm:bulletEnabled val="1"/>
        </dgm:presLayoutVars>
      </dgm:prSet>
      <dgm:spPr/>
    </dgm:pt>
    <dgm:pt modelId="{541AFF39-E0D2-4E41-9208-130272E86CD9}" type="pres">
      <dgm:prSet presAssocID="{FD67C3C2-8E8C-4873-957B-73AF49CDD21F}" presName="circleA" presStyleLbl="node1" presStyleIdx="0" presStyleCnt="6"/>
      <dgm:spPr>
        <a:solidFill>
          <a:schemeClr val="bg1"/>
        </a:solidFill>
      </dgm:spPr>
    </dgm:pt>
    <dgm:pt modelId="{552187D6-49EA-436B-BD9F-8BC26682A264}" type="pres">
      <dgm:prSet presAssocID="{FD67C3C2-8E8C-4873-957B-73AF49CDD21F}" presName="spaceA" presStyleCnt="0"/>
      <dgm:spPr/>
    </dgm:pt>
    <dgm:pt modelId="{E9F85666-38DB-43FD-A5CF-F5C6EB399CD9}" type="pres">
      <dgm:prSet presAssocID="{6DDC92E3-DCB2-4A28-B430-38C3C506C290}" presName="space" presStyleCnt="0"/>
      <dgm:spPr/>
    </dgm:pt>
    <dgm:pt modelId="{48DC624B-C922-495D-9645-8683B8903860}" type="pres">
      <dgm:prSet presAssocID="{6D98C2D6-3D36-48B2-AC99-A923029F99EA}" presName="compositeB" presStyleCnt="0"/>
      <dgm:spPr/>
    </dgm:pt>
    <dgm:pt modelId="{B2094E59-B043-4240-85AD-3B92AE8C5547}" type="pres">
      <dgm:prSet presAssocID="{6D98C2D6-3D36-48B2-AC99-A923029F99EA}" presName="textB" presStyleLbl="revTx" presStyleIdx="1" presStyleCnt="6">
        <dgm:presLayoutVars>
          <dgm:bulletEnabled val="1"/>
        </dgm:presLayoutVars>
      </dgm:prSet>
      <dgm:spPr/>
    </dgm:pt>
    <dgm:pt modelId="{D906DF91-8679-4C5F-9137-1603BBABC8FB}" type="pres">
      <dgm:prSet presAssocID="{6D98C2D6-3D36-48B2-AC99-A923029F99EA}" presName="circleB" presStyleLbl="node1" presStyleIdx="1" presStyleCnt="6"/>
      <dgm:spPr>
        <a:solidFill>
          <a:schemeClr val="bg1"/>
        </a:solidFill>
      </dgm:spPr>
    </dgm:pt>
    <dgm:pt modelId="{EA3BB20B-E2BC-41B5-8D59-796D017AED61}" type="pres">
      <dgm:prSet presAssocID="{6D98C2D6-3D36-48B2-AC99-A923029F99EA}" presName="spaceB" presStyleCnt="0"/>
      <dgm:spPr/>
    </dgm:pt>
    <dgm:pt modelId="{42B518F0-F993-4542-9881-04B335599EAD}" type="pres">
      <dgm:prSet presAssocID="{61045370-2714-4DF7-A2BC-1DE18BDCD76C}" presName="space" presStyleCnt="0"/>
      <dgm:spPr/>
    </dgm:pt>
    <dgm:pt modelId="{96B78044-6CF1-4310-8DE9-39AB59D77161}" type="pres">
      <dgm:prSet presAssocID="{323F78D7-81F5-48DF-BBB2-A3584050C934}" presName="compositeA" presStyleCnt="0"/>
      <dgm:spPr/>
    </dgm:pt>
    <dgm:pt modelId="{77004A73-47BE-48F4-981D-245A6F9E9DA4}" type="pres">
      <dgm:prSet presAssocID="{323F78D7-81F5-48DF-BBB2-A3584050C934}" presName="textA" presStyleLbl="revTx" presStyleIdx="2" presStyleCnt="6">
        <dgm:presLayoutVars>
          <dgm:bulletEnabled val="1"/>
        </dgm:presLayoutVars>
      </dgm:prSet>
      <dgm:spPr/>
    </dgm:pt>
    <dgm:pt modelId="{3ED57BDB-1295-4B49-A2B4-7458BE73D1AF}" type="pres">
      <dgm:prSet presAssocID="{323F78D7-81F5-48DF-BBB2-A3584050C934}" presName="circleA" presStyleLbl="node1" presStyleIdx="2" presStyleCnt="6"/>
      <dgm:spPr>
        <a:solidFill>
          <a:schemeClr val="bg1"/>
        </a:solidFill>
      </dgm:spPr>
    </dgm:pt>
    <dgm:pt modelId="{EA18FB0B-20ED-403D-AE1E-0D5CD10232A8}" type="pres">
      <dgm:prSet presAssocID="{323F78D7-81F5-48DF-BBB2-A3584050C934}" presName="spaceA" presStyleCnt="0"/>
      <dgm:spPr/>
    </dgm:pt>
    <dgm:pt modelId="{2008B1EF-63C2-4680-93C1-30282457C354}" type="pres">
      <dgm:prSet presAssocID="{31ADB69B-F7FD-47B5-BFCC-19FD02E8DB93}" presName="space" presStyleCnt="0"/>
      <dgm:spPr/>
    </dgm:pt>
    <dgm:pt modelId="{F4C7E999-1473-4ADF-AA14-7980C1C9CD72}" type="pres">
      <dgm:prSet presAssocID="{19A83EBB-861C-43AF-8C31-F7A8B7BBEFF9}" presName="compositeB" presStyleCnt="0"/>
      <dgm:spPr/>
    </dgm:pt>
    <dgm:pt modelId="{9E6680F6-D1C6-4A93-ACD6-463DA456C013}" type="pres">
      <dgm:prSet presAssocID="{19A83EBB-861C-43AF-8C31-F7A8B7BBEFF9}" presName="textB" presStyleLbl="revTx" presStyleIdx="3" presStyleCnt="6" custAng="0">
        <dgm:presLayoutVars>
          <dgm:bulletEnabled val="1"/>
        </dgm:presLayoutVars>
      </dgm:prSet>
      <dgm:spPr/>
    </dgm:pt>
    <dgm:pt modelId="{51364D10-A139-4E88-B88C-EBDCEFDEAC99}" type="pres">
      <dgm:prSet presAssocID="{19A83EBB-861C-43AF-8C31-F7A8B7BBEFF9}" presName="circleB" presStyleLbl="node1" presStyleIdx="3" presStyleCnt="6"/>
      <dgm:spPr>
        <a:solidFill>
          <a:schemeClr val="bg1"/>
        </a:solidFill>
      </dgm:spPr>
    </dgm:pt>
    <dgm:pt modelId="{7F6E9328-71C9-42C9-BCF3-6ECC8209754C}" type="pres">
      <dgm:prSet presAssocID="{19A83EBB-861C-43AF-8C31-F7A8B7BBEFF9}" presName="spaceB" presStyleCnt="0"/>
      <dgm:spPr/>
    </dgm:pt>
    <dgm:pt modelId="{DBE64A5B-BDD0-4FC3-8CD9-6C3765D888C1}" type="pres">
      <dgm:prSet presAssocID="{F7E8CD31-0EB4-430B-9E0F-96223D7FD30D}" presName="space" presStyleCnt="0"/>
      <dgm:spPr/>
    </dgm:pt>
    <dgm:pt modelId="{86369496-0780-45EA-A5CB-AE765D0928BD}" type="pres">
      <dgm:prSet presAssocID="{27225CDC-450E-4089-9555-90C67835FD1B}" presName="compositeA" presStyleCnt="0"/>
      <dgm:spPr/>
    </dgm:pt>
    <dgm:pt modelId="{80F8EDEE-E24A-4624-85B3-E43C82843604}" type="pres">
      <dgm:prSet presAssocID="{27225CDC-450E-4089-9555-90C67835FD1B}" presName="textA" presStyleLbl="revTx" presStyleIdx="4" presStyleCnt="6">
        <dgm:presLayoutVars>
          <dgm:bulletEnabled val="1"/>
        </dgm:presLayoutVars>
      </dgm:prSet>
      <dgm:spPr/>
    </dgm:pt>
    <dgm:pt modelId="{BF49C5BB-FE65-492A-971D-4BD112C7CE68}" type="pres">
      <dgm:prSet presAssocID="{27225CDC-450E-4089-9555-90C67835FD1B}" presName="circleA" presStyleLbl="node1" presStyleIdx="4" presStyleCnt="6"/>
      <dgm:spPr>
        <a:solidFill>
          <a:schemeClr val="bg1"/>
        </a:solidFill>
      </dgm:spPr>
    </dgm:pt>
    <dgm:pt modelId="{F622BEE8-8B28-4229-8CC2-156F25CC1041}" type="pres">
      <dgm:prSet presAssocID="{27225CDC-450E-4089-9555-90C67835FD1B}" presName="spaceA" presStyleCnt="0"/>
      <dgm:spPr/>
    </dgm:pt>
    <dgm:pt modelId="{430F3453-32F5-41EF-9892-620B85CB56AF}" type="pres">
      <dgm:prSet presAssocID="{05A8CD48-D3B3-43CC-AE34-1AE46B34CDDE}" presName="space" presStyleCnt="0"/>
      <dgm:spPr/>
    </dgm:pt>
    <dgm:pt modelId="{9FFCF31E-E215-4BCF-83B8-6B1993800A4B}" type="pres">
      <dgm:prSet presAssocID="{11A8E9B0-555A-432B-8227-ECE19F9087C1}" presName="compositeB" presStyleCnt="0"/>
      <dgm:spPr/>
    </dgm:pt>
    <dgm:pt modelId="{F9C3A3CF-0268-4DFF-9394-B773C8C2B778}" type="pres">
      <dgm:prSet presAssocID="{11A8E9B0-555A-432B-8227-ECE19F9087C1}" presName="textB" presStyleLbl="revTx" presStyleIdx="5" presStyleCnt="6">
        <dgm:presLayoutVars>
          <dgm:bulletEnabled val="1"/>
        </dgm:presLayoutVars>
      </dgm:prSet>
      <dgm:spPr/>
    </dgm:pt>
    <dgm:pt modelId="{A321EF3A-CE46-4D10-8FAA-AD6D90B07BAB}" type="pres">
      <dgm:prSet presAssocID="{11A8E9B0-555A-432B-8227-ECE19F9087C1}" presName="circleB" presStyleLbl="node1" presStyleIdx="5" presStyleCnt="6"/>
      <dgm:spPr>
        <a:solidFill>
          <a:schemeClr val="bg1"/>
        </a:solidFill>
      </dgm:spPr>
    </dgm:pt>
    <dgm:pt modelId="{0BAEBCAC-1BFE-4BBA-B1A8-5A03EB8B17B3}" type="pres">
      <dgm:prSet presAssocID="{11A8E9B0-555A-432B-8227-ECE19F9087C1}" presName="spaceB" presStyleCnt="0"/>
      <dgm:spPr/>
    </dgm:pt>
  </dgm:ptLst>
  <dgm:cxnLst>
    <dgm:cxn modelId="{3CA75E05-2006-420E-82D6-706234A5C23C}" type="presOf" srcId="{6D98C2D6-3D36-48B2-AC99-A923029F99EA}" destId="{B2094E59-B043-4240-85AD-3B92AE8C5547}" srcOrd="0" destOrd="0" presId="urn:microsoft.com/office/officeart/2005/8/layout/hProcess11"/>
    <dgm:cxn modelId="{DA723707-E810-476C-B893-7607632DFF12}" srcId="{7949050E-CF4C-4E5A-91B0-339B488D84A8}" destId="{27225CDC-450E-4089-9555-90C67835FD1B}" srcOrd="4" destOrd="0" parTransId="{66B6FF71-855C-45AD-AED4-B08EEC52F534}" sibTransId="{05A8CD48-D3B3-43CC-AE34-1AE46B34CDDE}"/>
    <dgm:cxn modelId="{268A1120-03B3-467A-8365-E7A3CF9E406D}" srcId="{7949050E-CF4C-4E5A-91B0-339B488D84A8}" destId="{19A83EBB-861C-43AF-8C31-F7A8B7BBEFF9}" srcOrd="3" destOrd="0" parTransId="{D4A35042-CDD0-4D50-BE60-7C9F9B1D2B0F}" sibTransId="{F7E8CD31-0EB4-430B-9E0F-96223D7FD30D}"/>
    <dgm:cxn modelId="{49A7AE20-3B24-4915-B311-BBC9929F07DF}" type="presOf" srcId="{27225CDC-450E-4089-9555-90C67835FD1B}" destId="{80F8EDEE-E24A-4624-85B3-E43C82843604}" srcOrd="0" destOrd="0" presId="urn:microsoft.com/office/officeart/2005/8/layout/hProcess11"/>
    <dgm:cxn modelId="{717C4F31-A1E4-44C6-B060-1DA04BFDCAE8}" type="presOf" srcId="{FD67C3C2-8E8C-4873-957B-73AF49CDD21F}" destId="{C93F436A-11C5-44CC-84D8-D4C7EBFE0A98}" srcOrd="0" destOrd="0" presId="urn:microsoft.com/office/officeart/2005/8/layout/hProcess11"/>
    <dgm:cxn modelId="{6416CA4F-7789-4105-A736-4730EB83238D}" type="presOf" srcId="{7949050E-CF4C-4E5A-91B0-339B488D84A8}" destId="{EAF37482-62F7-459A-94D2-020C752C8415}" srcOrd="0" destOrd="0" presId="urn:microsoft.com/office/officeart/2005/8/layout/hProcess11"/>
    <dgm:cxn modelId="{8EC0415A-DFC5-49DD-B0A3-C9D3DE3C5481}" srcId="{7949050E-CF4C-4E5A-91B0-339B488D84A8}" destId="{6D98C2D6-3D36-48B2-AC99-A923029F99EA}" srcOrd="1" destOrd="0" parTransId="{9EE50508-CAF1-4DBD-AC5C-FC821D43C043}" sibTransId="{61045370-2714-4DF7-A2BC-1DE18BDCD76C}"/>
    <dgm:cxn modelId="{627BB896-C33B-4A3F-BF8E-DD1A0007E775}" srcId="{7949050E-CF4C-4E5A-91B0-339B488D84A8}" destId="{11A8E9B0-555A-432B-8227-ECE19F9087C1}" srcOrd="5" destOrd="0" parTransId="{D73A2636-6D20-4095-B4F1-E618698CFCF2}" sibTransId="{36CC2EC1-CD76-4917-8E63-5A83B3C83507}"/>
    <dgm:cxn modelId="{48796FAA-6E26-437F-A7E3-55DC814E58A0}" srcId="{7949050E-CF4C-4E5A-91B0-339B488D84A8}" destId="{FD67C3C2-8E8C-4873-957B-73AF49CDD21F}" srcOrd="0" destOrd="0" parTransId="{37C0F539-68C6-4F57-869C-E0EE4193F4EB}" sibTransId="{6DDC92E3-DCB2-4A28-B430-38C3C506C290}"/>
    <dgm:cxn modelId="{670B68AC-B0FF-472A-AF5F-C95AF23F5F0F}" type="presOf" srcId="{19A83EBB-861C-43AF-8C31-F7A8B7BBEFF9}" destId="{9E6680F6-D1C6-4A93-ACD6-463DA456C013}" srcOrd="0" destOrd="0" presId="urn:microsoft.com/office/officeart/2005/8/layout/hProcess11"/>
    <dgm:cxn modelId="{CCBE0AD0-0108-48EB-BC80-B9776C7EF5CD}" type="presOf" srcId="{323F78D7-81F5-48DF-BBB2-A3584050C934}" destId="{77004A73-47BE-48F4-981D-245A6F9E9DA4}" srcOrd="0" destOrd="0" presId="urn:microsoft.com/office/officeart/2005/8/layout/hProcess11"/>
    <dgm:cxn modelId="{FCE913E0-0982-4D10-B6A5-1B7C55716489}" type="presOf" srcId="{11A8E9B0-555A-432B-8227-ECE19F9087C1}" destId="{F9C3A3CF-0268-4DFF-9394-B773C8C2B778}" srcOrd="0" destOrd="0" presId="urn:microsoft.com/office/officeart/2005/8/layout/hProcess11"/>
    <dgm:cxn modelId="{FDBF8EEC-4409-4B11-BAED-0D1259057924}" srcId="{7949050E-CF4C-4E5A-91B0-339B488D84A8}" destId="{323F78D7-81F5-48DF-BBB2-A3584050C934}" srcOrd="2" destOrd="0" parTransId="{6CCF2E59-2AE5-46C9-B654-D5A491531B80}" sibTransId="{31ADB69B-F7FD-47B5-BFCC-19FD02E8DB93}"/>
    <dgm:cxn modelId="{5D9A06B0-558C-47D6-97D9-2BFD6765564C}" type="presParOf" srcId="{EAF37482-62F7-459A-94D2-020C752C8415}" destId="{C626BDB2-845D-4261-B3D5-D84E1AC4C6CE}" srcOrd="0" destOrd="0" presId="urn:microsoft.com/office/officeart/2005/8/layout/hProcess11"/>
    <dgm:cxn modelId="{3EE705EA-4E79-4783-9BC4-AF5014D6C899}" type="presParOf" srcId="{EAF37482-62F7-459A-94D2-020C752C8415}" destId="{DC144406-1C34-4213-9BFC-0EC4711726F0}" srcOrd="1" destOrd="0" presId="urn:microsoft.com/office/officeart/2005/8/layout/hProcess11"/>
    <dgm:cxn modelId="{9A24679F-1B6D-41D8-9E05-35B1AA03AF6F}" type="presParOf" srcId="{DC144406-1C34-4213-9BFC-0EC4711726F0}" destId="{03E4E8C6-16F7-4B65-8176-C393616A9AFC}" srcOrd="0" destOrd="0" presId="urn:microsoft.com/office/officeart/2005/8/layout/hProcess11"/>
    <dgm:cxn modelId="{7F41DFC9-7F3C-4DB6-BFB4-401A6E7D8ABA}" type="presParOf" srcId="{03E4E8C6-16F7-4B65-8176-C393616A9AFC}" destId="{C93F436A-11C5-44CC-84D8-D4C7EBFE0A98}" srcOrd="0" destOrd="0" presId="urn:microsoft.com/office/officeart/2005/8/layout/hProcess11"/>
    <dgm:cxn modelId="{D80C9CB2-0BE8-48BD-87A0-EF2C590E964B}" type="presParOf" srcId="{03E4E8C6-16F7-4B65-8176-C393616A9AFC}" destId="{541AFF39-E0D2-4E41-9208-130272E86CD9}" srcOrd="1" destOrd="0" presId="urn:microsoft.com/office/officeart/2005/8/layout/hProcess11"/>
    <dgm:cxn modelId="{5CAEC8CF-FAFE-4269-9C46-EC229BBF9E3E}" type="presParOf" srcId="{03E4E8C6-16F7-4B65-8176-C393616A9AFC}" destId="{552187D6-49EA-436B-BD9F-8BC26682A264}" srcOrd="2" destOrd="0" presId="urn:microsoft.com/office/officeart/2005/8/layout/hProcess11"/>
    <dgm:cxn modelId="{A44EEDBA-9998-4BD9-9398-E65795BD06B7}" type="presParOf" srcId="{DC144406-1C34-4213-9BFC-0EC4711726F0}" destId="{E9F85666-38DB-43FD-A5CF-F5C6EB399CD9}" srcOrd="1" destOrd="0" presId="urn:microsoft.com/office/officeart/2005/8/layout/hProcess11"/>
    <dgm:cxn modelId="{B70FC4ED-3318-4420-9F5C-C17E62E6948A}" type="presParOf" srcId="{DC144406-1C34-4213-9BFC-0EC4711726F0}" destId="{48DC624B-C922-495D-9645-8683B8903860}" srcOrd="2" destOrd="0" presId="urn:microsoft.com/office/officeart/2005/8/layout/hProcess11"/>
    <dgm:cxn modelId="{A9A042DA-5EE2-4C20-8287-8D016F6235F6}" type="presParOf" srcId="{48DC624B-C922-495D-9645-8683B8903860}" destId="{B2094E59-B043-4240-85AD-3B92AE8C5547}" srcOrd="0" destOrd="0" presId="urn:microsoft.com/office/officeart/2005/8/layout/hProcess11"/>
    <dgm:cxn modelId="{3B7ABC64-6F55-4253-9CD4-7152253EC7B8}" type="presParOf" srcId="{48DC624B-C922-495D-9645-8683B8903860}" destId="{D906DF91-8679-4C5F-9137-1603BBABC8FB}" srcOrd="1" destOrd="0" presId="urn:microsoft.com/office/officeart/2005/8/layout/hProcess11"/>
    <dgm:cxn modelId="{ED7FDBA6-9005-4989-A255-6C3AA6795DD2}" type="presParOf" srcId="{48DC624B-C922-495D-9645-8683B8903860}" destId="{EA3BB20B-E2BC-41B5-8D59-796D017AED61}" srcOrd="2" destOrd="0" presId="urn:microsoft.com/office/officeart/2005/8/layout/hProcess11"/>
    <dgm:cxn modelId="{C5138656-23CB-4133-851C-079BC7DF36CC}" type="presParOf" srcId="{DC144406-1C34-4213-9BFC-0EC4711726F0}" destId="{42B518F0-F993-4542-9881-04B335599EAD}" srcOrd="3" destOrd="0" presId="urn:microsoft.com/office/officeart/2005/8/layout/hProcess11"/>
    <dgm:cxn modelId="{68FD75C6-F6A1-437D-A6C2-07C29A95C84C}" type="presParOf" srcId="{DC144406-1C34-4213-9BFC-0EC4711726F0}" destId="{96B78044-6CF1-4310-8DE9-39AB59D77161}" srcOrd="4" destOrd="0" presId="urn:microsoft.com/office/officeart/2005/8/layout/hProcess11"/>
    <dgm:cxn modelId="{77197397-32FC-4132-9EEC-68EB640A90F6}" type="presParOf" srcId="{96B78044-6CF1-4310-8DE9-39AB59D77161}" destId="{77004A73-47BE-48F4-981D-245A6F9E9DA4}" srcOrd="0" destOrd="0" presId="urn:microsoft.com/office/officeart/2005/8/layout/hProcess11"/>
    <dgm:cxn modelId="{593B9BA3-C162-4DE5-A673-1592269A4A25}" type="presParOf" srcId="{96B78044-6CF1-4310-8DE9-39AB59D77161}" destId="{3ED57BDB-1295-4B49-A2B4-7458BE73D1AF}" srcOrd="1" destOrd="0" presId="urn:microsoft.com/office/officeart/2005/8/layout/hProcess11"/>
    <dgm:cxn modelId="{9FCB12B0-77EE-473A-B2C2-1614D8B4D543}" type="presParOf" srcId="{96B78044-6CF1-4310-8DE9-39AB59D77161}" destId="{EA18FB0B-20ED-403D-AE1E-0D5CD10232A8}" srcOrd="2" destOrd="0" presId="urn:microsoft.com/office/officeart/2005/8/layout/hProcess11"/>
    <dgm:cxn modelId="{DA70EBD5-C7C5-4705-94B0-398B2916D0F4}" type="presParOf" srcId="{DC144406-1C34-4213-9BFC-0EC4711726F0}" destId="{2008B1EF-63C2-4680-93C1-30282457C354}" srcOrd="5" destOrd="0" presId="urn:microsoft.com/office/officeart/2005/8/layout/hProcess11"/>
    <dgm:cxn modelId="{1C3F98F9-5E0E-4ACC-91ED-45CE87D410C0}" type="presParOf" srcId="{DC144406-1C34-4213-9BFC-0EC4711726F0}" destId="{F4C7E999-1473-4ADF-AA14-7980C1C9CD72}" srcOrd="6" destOrd="0" presId="urn:microsoft.com/office/officeart/2005/8/layout/hProcess11"/>
    <dgm:cxn modelId="{2F002EC6-3DA3-43C3-9B61-0089B8905279}" type="presParOf" srcId="{F4C7E999-1473-4ADF-AA14-7980C1C9CD72}" destId="{9E6680F6-D1C6-4A93-ACD6-463DA456C013}" srcOrd="0" destOrd="0" presId="urn:microsoft.com/office/officeart/2005/8/layout/hProcess11"/>
    <dgm:cxn modelId="{3099E797-7DEE-481A-9302-94E814910427}" type="presParOf" srcId="{F4C7E999-1473-4ADF-AA14-7980C1C9CD72}" destId="{51364D10-A139-4E88-B88C-EBDCEFDEAC99}" srcOrd="1" destOrd="0" presId="urn:microsoft.com/office/officeart/2005/8/layout/hProcess11"/>
    <dgm:cxn modelId="{48FD2CBC-22E2-46B0-8096-644BFF21227B}" type="presParOf" srcId="{F4C7E999-1473-4ADF-AA14-7980C1C9CD72}" destId="{7F6E9328-71C9-42C9-BCF3-6ECC8209754C}" srcOrd="2" destOrd="0" presId="urn:microsoft.com/office/officeart/2005/8/layout/hProcess11"/>
    <dgm:cxn modelId="{B8239CA3-08AC-4321-BCE2-6F1BBE1F7BD2}" type="presParOf" srcId="{DC144406-1C34-4213-9BFC-0EC4711726F0}" destId="{DBE64A5B-BDD0-4FC3-8CD9-6C3765D888C1}" srcOrd="7" destOrd="0" presId="urn:microsoft.com/office/officeart/2005/8/layout/hProcess11"/>
    <dgm:cxn modelId="{210FA2BF-899D-437A-9FA5-F13C95AB0EAC}" type="presParOf" srcId="{DC144406-1C34-4213-9BFC-0EC4711726F0}" destId="{86369496-0780-45EA-A5CB-AE765D0928BD}" srcOrd="8" destOrd="0" presId="urn:microsoft.com/office/officeart/2005/8/layout/hProcess11"/>
    <dgm:cxn modelId="{AFBB7FD3-6812-4B16-A32C-0FA0EA095A5F}" type="presParOf" srcId="{86369496-0780-45EA-A5CB-AE765D0928BD}" destId="{80F8EDEE-E24A-4624-85B3-E43C82843604}" srcOrd="0" destOrd="0" presId="urn:microsoft.com/office/officeart/2005/8/layout/hProcess11"/>
    <dgm:cxn modelId="{37AD25B1-A90F-4C1E-AB48-3A4E9F973B72}" type="presParOf" srcId="{86369496-0780-45EA-A5CB-AE765D0928BD}" destId="{BF49C5BB-FE65-492A-971D-4BD112C7CE68}" srcOrd="1" destOrd="0" presId="urn:microsoft.com/office/officeart/2005/8/layout/hProcess11"/>
    <dgm:cxn modelId="{852EE2CB-2D91-4EC9-B89B-0C1A7753F669}" type="presParOf" srcId="{86369496-0780-45EA-A5CB-AE765D0928BD}" destId="{F622BEE8-8B28-4229-8CC2-156F25CC1041}" srcOrd="2" destOrd="0" presId="urn:microsoft.com/office/officeart/2005/8/layout/hProcess11"/>
    <dgm:cxn modelId="{9024B645-9A89-448E-9A58-DA071952DE1C}" type="presParOf" srcId="{DC144406-1C34-4213-9BFC-0EC4711726F0}" destId="{430F3453-32F5-41EF-9892-620B85CB56AF}" srcOrd="9" destOrd="0" presId="urn:microsoft.com/office/officeart/2005/8/layout/hProcess11"/>
    <dgm:cxn modelId="{0FE517F6-E2C7-4270-82A1-3B911D801D91}" type="presParOf" srcId="{DC144406-1C34-4213-9BFC-0EC4711726F0}" destId="{9FFCF31E-E215-4BCF-83B8-6B1993800A4B}" srcOrd="10" destOrd="0" presId="urn:microsoft.com/office/officeart/2005/8/layout/hProcess11"/>
    <dgm:cxn modelId="{8DFD3B0E-D8DA-4E5D-9E83-4125188CD600}" type="presParOf" srcId="{9FFCF31E-E215-4BCF-83B8-6B1993800A4B}" destId="{F9C3A3CF-0268-4DFF-9394-B773C8C2B778}" srcOrd="0" destOrd="0" presId="urn:microsoft.com/office/officeart/2005/8/layout/hProcess11"/>
    <dgm:cxn modelId="{2BC0756A-EEB8-49F3-9907-27E804C4AAAC}" type="presParOf" srcId="{9FFCF31E-E215-4BCF-83B8-6B1993800A4B}" destId="{A321EF3A-CE46-4D10-8FAA-AD6D90B07BAB}" srcOrd="1" destOrd="0" presId="urn:microsoft.com/office/officeart/2005/8/layout/hProcess11"/>
    <dgm:cxn modelId="{2D8AB4F0-3EEE-495B-A466-0041320DDB51}" type="presParOf" srcId="{9FFCF31E-E215-4BCF-83B8-6B1993800A4B}" destId="{0BAEBCAC-1BFE-4BBA-B1A8-5A03EB8B17B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49050E-CF4C-4E5A-91B0-339B488D84A8}" type="doc">
      <dgm:prSet loTypeId="urn:microsoft.com/office/officeart/2005/8/layout/hProcess11" loCatId="process" qsTypeId="urn:microsoft.com/office/officeart/2005/8/quickstyle/3d4" qsCatId="3D" csTypeId="urn:microsoft.com/office/officeart/2005/8/colors/accent1_2" csCatId="accent1" phldr="1"/>
      <dgm:spPr/>
    </dgm:pt>
    <dgm:pt modelId="{FD67C3C2-8E8C-4873-957B-73AF49CDD21F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</a:rPr>
            <a:t>기획</a:t>
          </a:r>
          <a:r>
            <a:rPr lang="en-US" altLang="ko-KR" sz="900" b="1" dirty="0">
              <a:solidFill>
                <a:schemeClr val="bg1"/>
              </a:solidFill>
            </a:rPr>
            <a:t>, </a:t>
          </a:r>
          <a:r>
            <a:rPr lang="ko-KR" altLang="en-US" sz="900" b="1" dirty="0">
              <a:solidFill>
                <a:schemeClr val="bg1"/>
              </a:solidFill>
            </a:rPr>
            <a:t>구상</a:t>
          </a:r>
        </a:p>
      </dgm:t>
    </dgm:pt>
    <dgm:pt modelId="{37C0F539-68C6-4F57-869C-E0EE4193F4EB}" type="par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DC92E3-DCB2-4A28-B430-38C3C506C290}" type="sib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98C2D6-3D36-48B2-AC99-A923029F99EA}">
      <dgm:prSet phldrT="[텍스트]" custT="1"/>
      <dgm:spPr/>
      <dgm:t>
        <a:bodyPr/>
        <a:lstStyle/>
        <a:p>
          <a:pPr latinLnBrk="1"/>
          <a:r>
            <a:rPr lang="ko-KR" altLang="en-US" sz="9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gm:t>
    </dgm:pt>
    <dgm:pt modelId="{9EE50508-CAF1-4DBD-AC5C-FC821D43C043}" type="par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61045370-2714-4DF7-A2BC-1DE18BDCD76C}" type="sib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19A83EBB-861C-43AF-8C31-F7A8B7BBEFF9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gm:t>
    </dgm:pt>
    <dgm:pt modelId="{D4A35042-CDD0-4D50-BE60-7C9F9B1D2B0F}" type="par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F7E8CD31-0EB4-430B-9E0F-96223D7FD30D}" type="sib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27225CDC-450E-4089-9555-90C67835FD1B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gm:t>
    </dgm:pt>
    <dgm:pt modelId="{66B6FF71-855C-45AD-AED4-B08EEC52F534}" type="par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05A8CD48-D3B3-43CC-AE34-1AE46B34CDDE}" type="sib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323F78D7-81F5-48DF-BBB2-A3584050C934}">
      <dgm:prSet phldrT="[텍스트]" custT="1"/>
      <dgm:spPr/>
      <dgm:t>
        <a:bodyPr/>
        <a:lstStyle/>
        <a:p>
          <a:pPr latinLnBrk="1"/>
          <a:r>
            <a:rPr lang="en-US" altLang="ko-KR" sz="9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수집</a:t>
          </a:r>
        </a:p>
      </dgm:t>
    </dgm:pt>
    <dgm:pt modelId="{6CCF2E59-2AE5-46C9-B654-D5A491531B80}" type="par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31ADB69B-F7FD-47B5-BFCC-19FD02E8DB93}" type="sib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11A8E9B0-555A-432B-8227-ECE19F9087C1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gm:t>
    </dgm:pt>
    <dgm:pt modelId="{D73A2636-6D20-4095-B4F1-E618698CFCF2}" type="par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36CC2EC1-CD76-4917-8E63-5A83B3C83507}" type="sib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EAF37482-62F7-459A-94D2-020C752C8415}" type="pres">
      <dgm:prSet presAssocID="{7949050E-CF4C-4E5A-91B0-339B488D84A8}" presName="Name0" presStyleCnt="0">
        <dgm:presLayoutVars>
          <dgm:dir/>
          <dgm:resizeHandles val="exact"/>
        </dgm:presLayoutVars>
      </dgm:prSet>
      <dgm:spPr/>
    </dgm:pt>
    <dgm:pt modelId="{C626BDB2-845D-4261-B3D5-D84E1AC4C6CE}" type="pres">
      <dgm:prSet presAssocID="{7949050E-CF4C-4E5A-91B0-339B488D84A8}" presName="arrow" presStyleLbl="bgShp" presStyleIdx="0" presStyleCnt="1" custLinFactNeighborX="1237"/>
      <dgm:spPr>
        <a:solidFill>
          <a:srgbClr val="6F6F6D"/>
        </a:solidFill>
      </dgm:spPr>
    </dgm:pt>
    <dgm:pt modelId="{DC144406-1C34-4213-9BFC-0EC4711726F0}" type="pres">
      <dgm:prSet presAssocID="{7949050E-CF4C-4E5A-91B0-339B488D84A8}" presName="points" presStyleCnt="0"/>
      <dgm:spPr/>
    </dgm:pt>
    <dgm:pt modelId="{03E4E8C6-16F7-4B65-8176-C393616A9AFC}" type="pres">
      <dgm:prSet presAssocID="{FD67C3C2-8E8C-4873-957B-73AF49CDD21F}" presName="compositeA" presStyleCnt="0"/>
      <dgm:spPr/>
    </dgm:pt>
    <dgm:pt modelId="{C93F436A-11C5-44CC-84D8-D4C7EBFE0A98}" type="pres">
      <dgm:prSet presAssocID="{FD67C3C2-8E8C-4873-957B-73AF49CDD21F}" presName="textA" presStyleLbl="revTx" presStyleIdx="0" presStyleCnt="6">
        <dgm:presLayoutVars>
          <dgm:bulletEnabled val="1"/>
        </dgm:presLayoutVars>
      </dgm:prSet>
      <dgm:spPr/>
    </dgm:pt>
    <dgm:pt modelId="{541AFF39-E0D2-4E41-9208-130272E86CD9}" type="pres">
      <dgm:prSet presAssocID="{FD67C3C2-8E8C-4873-957B-73AF49CDD21F}" presName="circleA" presStyleLbl="node1" presStyleIdx="0" presStyleCnt="6"/>
      <dgm:spPr>
        <a:solidFill>
          <a:schemeClr val="bg1"/>
        </a:solidFill>
      </dgm:spPr>
    </dgm:pt>
    <dgm:pt modelId="{552187D6-49EA-436B-BD9F-8BC26682A264}" type="pres">
      <dgm:prSet presAssocID="{FD67C3C2-8E8C-4873-957B-73AF49CDD21F}" presName="spaceA" presStyleCnt="0"/>
      <dgm:spPr/>
    </dgm:pt>
    <dgm:pt modelId="{E9F85666-38DB-43FD-A5CF-F5C6EB399CD9}" type="pres">
      <dgm:prSet presAssocID="{6DDC92E3-DCB2-4A28-B430-38C3C506C290}" presName="space" presStyleCnt="0"/>
      <dgm:spPr/>
    </dgm:pt>
    <dgm:pt modelId="{48DC624B-C922-495D-9645-8683B8903860}" type="pres">
      <dgm:prSet presAssocID="{6D98C2D6-3D36-48B2-AC99-A923029F99EA}" presName="compositeB" presStyleCnt="0"/>
      <dgm:spPr/>
    </dgm:pt>
    <dgm:pt modelId="{B2094E59-B043-4240-85AD-3B92AE8C5547}" type="pres">
      <dgm:prSet presAssocID="{6D98C2D6-3D36-48B2-AC99-A923029F99EA}" presName="textB" presStyleLbl="revTx" presStyleIdx="1" presStyleCnt="6">
        <dgm:presLayoutVars>
          <dgm:bulletEnabled val="1"/>
        </dgm:presLayoutVars>
      </dgm:prSet>
      <dgm:spPr/>
    </dgm:pt>
    <dgm:pt modelId="{D906DF91-8679-4C5F-9137-1603BBABC8FB}" type="pres">
      <dgm:prSet presAssocID="{6D98C2D6-3D36-48B2-AC99-A923029F99EA}" presName="circleB" presStyleLbl="node1" presStyleIdx="1" presStyleCnt="6"/>
      <dgm:spPr>
        <a:solidFill>
          <a:schemeClr val="bg1"/>
        </a:solidFill>
      </dgm:spPr>
    </dgm:pt>
    <dgm:pt modelId="{EA3BB20B-E2BC-41B5-8D59-796D017AED61}" type="pres">
      <dgm:prSet presAssocID="{6D98C2D6-3D36-48B2-AC99-A923029F99EA}" presName="spaceB" presStyleCnt="0"/>
      <dgm:spPr/>
    </dgm:pt>
    <dgm:pt modelId="{42B518F0-F993-4542-9881-04B335599EAD}" type="pres">
      <dgm:prSet presAssocID="{61045370-2714-4DF7-A2BC-1DE18BDCD76C}" presName="space" presStyleCnt="0"/>
      <dgm:spPr/>
    </dgm:pt>
    <dgm:pt modelId="{96B78044-6CF1-4310-8DE9-39AB59D77161}" type="pres">
      <dgm:prSet presAssocID="{323F78D7-81F5-48DF-BBB2-A3584050C934}" presName="compositeA" presStyleCnt="0"/>
      <dgm:spPr/>
    </dgm:pt>
    <dgm:pt modelId="{77004A73-47BE-48F4-981D-245A6F9E9DA4}" type="pres">
      <dgm:prSet presAssocID="{323F78D7-81F5-48DF-BBB2-A3584050C934}" presName="textA" presStyleLbl="revTx" presStyleIdx="2" presStyleCnt="6">
        <dgm:presLayoutVars>
          <dgm:bulletEnabled val="1"/>
        </dgm:presLayoutVars>
      </dgm:prSet>
      <dgm:spPr/>
    </dgm:pt>
    <dgm:pt modelId="{3ED57BDB-1295-4B49-A2B4-7458BE73D1AF}" type="pres">
      <dgm:prSet presAssocID="{323F78D7-81F5-48DF-BBB2-A3584050C934}" presName="circleA" presStyleLbl="node1" presStyleIdx="2" presStyleCnt="6"/>
      <dgm:spPr>
        <a:solidFill>
          <a:schemeClr val="bg1"/>
        </a:solidFill>
      </dgm:spPr>
    </dgm:pt>
    <dgm:pt modelId="{EA18FB0B-20ED-403D-AE1E-0D5CD10232A8}" type="pres">
      <dgm:prSet presAssocID="{323F78D7-81F5-48DF-BBB2-A3584050C934}" presName="spaceA" presStyleCnt="0"/>
      <dgm:spPr/>
    </dgm:pt>
    <dgm:pt modelId="{2008B1EF-63C2-4680-93C1-30282457C354}" type="pres">
      <dgm:prSet presAssocID="{31ADB69B-F7FD-47B5-BFCC-19FD02E8DB93}" presName="space" presStyleCnt="0"/>
      <dgm:spPr/>
    </dgm:pt>
    <dgm:pt modelId="{F4C7E999-1473-4ADF-AA14-7980C1C9CD72}" type="pres">
      <dgm:prSet presAssocID="{19A83EBB-861C-43AF-8C31-F7A8B7BBEFF9}" presName="compositeB" presStyleCnt="0"/>
      <dgm:spPr/>
    </dgm:pt>
    <dgm:pt modelId="{9E6680F6-D1C6-4A93-ACD6-463DA456C013}" type="pres">
      <dgm:prSet presAssocID="{19A83EBB-861C-43AF-8C31-F7A8B7BBEFF9}" presName="textB" presStyleLbl="revTx" presStyleIdx="3" presStyleCnt="6" custAng="0">
        <dgm:presLayoutVars>
          <dgm:bulletEnabled val="1"/>
        </dgm:presLayoutVars>
      </dgm:prSet>
      <dgm:spPr/>
    </dgm:pt>
    <dgm:pt modelId="{51364D10-A139-4E88-B88C-EBDCEFDEAC99}" type="pres">
      <dgm:prSet presAssocID="{19A83EBB-861C-43AF-8C31-F7A8B7BBEFF9}" presName="circleB" presStyleLbl="node1" presStyleIdx="3" presStyleCnt="6"/>
      <dgm:spPr>
        <a:solidFill>
          <a:schemeClr val="bg1"/>
        </a:solidFill>
      </dgm:spPr>
    </dgm:pt>
    <dgm:pt modelId="{7F6E9328-71C9-42C9-BCF3-6ECC8209754C}" type="pres">
      <dgm:prSet presAssocID="{19A83EBB-861C-43AF-8C31-F7A8B7BBEFF9}" presName="spaceB" presStyleCnt="0"/>
      <dgm:spPr/>
    </dgm:pt>
    <dgm:pt modelId="{DBE64A5B-BDD0-4FC3-8CD9-6C3765D888C1}" type="pres">
      <dgm:prSet presAssocID="{F7E8CD31-0EB4-430B-9E0F-96223D7FD30D}" presName="space" presStyleCnt="0"/>
      <dgm:spPr/>
    </dgm:pt>
    <dgm:pt modelId="{86369496-0780-45EA-A5CB-AE765D0928BD}" type="pres">
      <dgm:prSet presAssocID="{27225CDC-450E-4089-9555-90C67835FD1B}" presName="compositeA" presStyleCnt="0"/>
      <dgm:spPr/>
    </dgm:pt>
    <dgm:pt modelId="{80F8EDEE-E24A-4624-85B3-E43C82843604}" type="pres">
      <dgm:prSet presAssocID="{27225CDC-450E-4089-9555-90C67835FD1B}" presName="textA" presStyleLbl="revTx" presStyleIdx="4" presStyleCnt="6">
        <dgm:presLayoutVars>
          <dgm:bulletEnabled val="1"/>
        </dgm:presLayoutVars>
      </dgm:prSet>
      <dgm:spPr/>
    </dgm:pt>
    <dgm:pt modelId="{BF49C5BB-FE65-492A-971D-4BD112C7CE68}" type="pres">
      <dgm:prSet presAssocID="{27225CDC-450E-4089-9555-90C67835FD1B}" presName="circleA" presStyleLbl="node1" presStyleIdx="4" presStyleCnt="6"/>
      <dgm:spPr>
        <a:solidFill>
          <a:schemeClr val="bg1"/>
        </a:solidFill>
      </dgm:spPr>
    </dgm:pt>
    <dgm:pt modelId="{F622BEE8-8B28-4229-8CC2-156F25CC1041}" type="pres">
      <dgm:prSet presAssocID="{27225CDC-450E-4089-9555-90C67835FD1B}" presName="spaceA" presStyleCnt="0"/>
      <dgm:spPr/>
    </dgm:pt>
    <dgm:pt modelId="{430F3453-32F5-41EF-9892-620B85CB56AF}" type="pres">
      <dgm:prSet presAssocID="{05A8CD48-D3B3-43CC-AE34-1AE46B34CDDE}" presName="space" presStyleCnt="0"/>
      <dgm:spPr/>
    </dgm:pt>
    <dgm:pt modelId="{9FFCF31E-E215-4BCF-83B8-6B1993800A4B}" type="pres">
      <dgm:prSet presAssocID="{11A8E9B0-555A-432B-8227-ECE19F9087C1}" presName="compositeB" presStyleCnt="0"/>
      <dgm:spPr/>
    </dgm:pt>
    <dgm:pt modelId="{F9C3A3CF-0268-4DFF-9394-B773C8C2B778}" type="pres">
      <dgm:prSet presAssocID="{11A8E9B0-555A-432B-8227-ECE19F9087C1}" presName="textB" presStyleLbl="revTx" presStyleIdx="5" presStyleCnt="6">
        <dgm:presLayoutVars>
          <dgm:bulletEnabled val="1"/>
        </dgm:presLayoutVars>
      </dgm:prSet>
      <dgm:spPr/>
    </dgm:pt>
    <dgm:pt modelId="{A321EF3A-CE46-4D10-8FAA-AD6D90B07BAB}" type="pres">
      <dgm:prSet presAssocID="{11A8E9B0-555A-432B-8227-ECE19F9087C1}" presName="circleB" presStyleLbl="node1" presStyleIdx="5" presStyleCnt="6"/>
      <dgm:spPr>
        <a:solidFill>
          <a:schemeClr val="bg1"/>
        </a:solidFill>
      </dgm:spPr>
    </dgm:pt>
    <dgm:pt modelId="{0BAEBCAC-1BFE-4BBA-B1A8-5A03EB8B17B3}" type="pres">
      <dgm:prSet presAssocID="{11A8E9B0-555A-432B-8227-ECE19F9087C1}" presName="spaceB" presStyleCnt="0"/>
      <dgm:spPr/>
    </dgm:pt>
  </dgm:ptLst>
  <dgm:cxnLst>
    <dgm:cxn modelId="{3CA75E05-2006-420E-82D6-706234A5C23C}" type="presOf" srcId="{6D98C2D6-3D36-48B2-AC99-A923029F99EA}" destId="{B2094E59-B043-4240-85AD-3B92AE8C5547}" srcOrd="0" destOrd="0" presId="urn:microsoft.com/office/officeart/2005/8/layout/hProcess11"/>
    <dgm:cxn modelId="{DA723707-E810-476C-B893-7607632DFF12}" srcId="{7949050E-CF4C-4E5A-91B0-339B488D84A8}" destId="{27225CDC-450E-4089-9555-90C67835FD1B}" srcOrd="4" destOrd="0" parTransId="{66B6FF71-855C-45AD-AED4-B08EEC52F534}" sibTransId="{05A8CD48-D3B3-43CC-AE34-1AE46B34CDDE}"/>
    <dgm:cxn modelId="{268A1120-03B3-467A-8365-E7A3CF9E406D}" srcId="{7949050E-CF4C-4E5A-91B0-339B488D84A8}" destId="{19A83EBB-861C-43AF-8C31-F7A8B7BBEFF9}" srcOrd="3" destOrd="0" parTransId="{D4A35042-CDD0-4D50-BE60-7C9F9B1D2B0F}" sibTransId="{F7E8CD31-0EB4-430B-9E0F-96223D7FD30D}"/>
    <dgm:cxn modelId="{49A7AE20-3B24-4915-B311-BBC9929F07DF}" type="presOf" srcId="{27225CDC-450E-4089-9555-90C67835FD1B}" destId="{80F8EDEE-E24A-4624-85B3-E43C82843604}" srcOrd="0" destOrd="0" presId="urn:microsoft.com/office/officeart/2005/8/layout/hProcess11"/>
    <dgm:cxn modelId="{717C4F31-A1E4-44C6-B060-1DA04BFDCAE8}" type="presOf" srcId="{FD67C3C2-8E8C-4873-957B-73AF49CDD21F}" destId="{C93F436A-11C5-44CC-84D8-D4C7EBFE0A98}" srcOrd="0" destOrd="0" presId="urn:microsoft.com/office/officeart/2005/8/layout/hProcess11"/>
    <dgm:cxn modelId="{6416CA4F-7789-4105-A736-4730EB83238D}" type="presOf" srcId="{7949050E-CF4C-4E5A-91B0-339B488D84A8}" destId="{EAF37482-62F7-459A-94D2-020C752C8415}" srcOrd="0" destOrd="0" presId="urn:microsoft.com/office/officeart/2005/8/layout/hProcess11"/>
    <dgm:cxn modelId="{8EC0415A-DFC5-49DD-B0A3-C9D3DE3C5481}" srcId="{7949050E-CF4C-4E5A-91B0-339B488D84A8}" destId="{6D98C2D6-3D36-48B2-AC99-A923029F99EA}" srcOrd="1" destOrd="0" parTransId="{9EE50508-CAF1-4DBD-AC5C-FC821D43C043}" sibTransId="{61045370-2714-4DF7-A2BC-1DE18BDCD76C}"/>
    <dgm:cxn modelId="{627BB896-C33B-4A3F-BF8E-DD1A0007E775}" srcId="{7949050E-CF4C-4E5A-91B0-339B488D84A8}" destId="{11A8E9B0-555A-432B-8227-ECE19F9087C1}" srcOrd="5" destOrd="0" parTransId="{D73A2636-6D20-4095-B4F1-E618698CFCF2}" sibTransId="{36CC2EC1-CD76-4917-8E63-5A83B3C83507}"/>
    <dgm:cxn modelId="{48796FAA-6E26-437F-A7E3-55DC814E58A0}" srcId="{7949050E-CF4C-4E5A-91B0-339B488D84A8}" destId="{FD67C3C2-8E8C-4873-957B-73AF49CDD21F}" srcOrd="0" destOrd="0" parTransId="{37C0F539-68C6-4F57-869C-E0EE4193F4EB}" sibTransId="{6DDC92E3-DCB2-4A28-B430-38C3C506C290}"/>
    <dgm:cxn modelId="{670B68AC-B0FF-472A-AF5F-C95AF23F5F0F}" type="presOf" srcId="{19A83EBB-861C-43AF-8C31-F7A8B7BBEFF9}" destId="{9E6680F6-D1C6-4A93-ACD6-463DA456C013}" srcOrd="0" destOrd="0" presId="urn:microsoft.com/office/officeart/2005/8/layout/hProcess11"/>
    <dgm:cxn modelId="{CCBE0AD0-0108-48EB-BC80-B9776C7EF5CD}" type="presOf" srcId="{323F78D7-81F5-48DF-BBB2-A3584050C934}" destId="{77004A73-47BE-48F4-981D-245A6F9E9DA4}" srcOrd="0" destOrd="0" presId="urn:microsoft.com/office/officeart/2005/8/layout/hProcess11"/>
    <dgm:cxn modelId="{FCE913E0-0982-4D10-B6A5-1B7C55716489}" type="presOf" srcId="{11A8E9B0-555A-432B-8227-ECE19F9087C1}" destId="{F9C3A3CF-0268-4DFF-9394-B773C8C2B778}" srcOrd="0" destOrd="0" presId="urn:microsoft.com/office/officeart/2005/8/layout/hProcess11"/>
    <dgm:cxn modelId="{FDBF8EEC-4409-4B11-BAED-0D1259057924}" srcId="{7949050E-CF4C-4E5A-91B0-339B488D84A8}" destId="{323F78D7-81F5-48DF-BBB2-A3584050C934}" srcOrd="2" destOrd="0" parTransId="{6CCF2E59-2AE5-46C9-B654-D5A491531B80}" sibTransId="{31ADB69B-F7FD-47B5-BFCC-19FD02E8DB93}"/>
    <dgm:cxn modelId="{5D9A06B0-558C-47D6-97D9-2BFD6765564C}" type="presParOf" srcId="{EAF37482-62F7-459A-94D2-020C752C8415}" destId="{C626BDB2-845D-4261-B3D5-D84E1AC4C6CE}" srcOrd="0" destOrd="0" presId="urn:microsoft.com/office/officeart/2005/8/layout/hProcess11"/>
    <dgm:cxn modelId="{3EE705EA-4E79-4783-9BC4-AF5014D6C899}" type="presParOf" srcId="{EAF37482-62F7-459A-94D2-020C752C8415}" destId="{DC144406-1C34-4213-9BFC-0EC4711726F0}" srcOrd="1" destOrd="0" presId="urn:microsoft.com/office/officeart/2005/8/layout/hProcess11"/>
    <dgm:cxn modelId="{9A24679F-1B6D-41D8-9E05-35B1AA03AF6F}" type="presParOf" srcId="{DC144406-1C34-4213-9BFC-0EC4711726F0}" destId="{03E4E8C6-16F7-4B65-8176-C393616A9AFC}" srcOrd="0" destOrd="0" presId="urn:microsoft.com/office/officeart/2005/8/layout/hProcess11"/>
    <dgm:cxn modelId="{7F41DFC9-7F3C-4DB6-BFB4-401A6E7D8ABA}" type="presParOf" srcId="{03E4E8C6-16F7-4B65-8176-C393616A9AFC}" destId="{C93F436A-11C5-44CC-84D8-D4C7EBFE0A98}" srcOrd="0" destOrd="0" presId="urn:microsoft.com/office/officeart/2005/8/layout/hProcess11"/>
    <dgm:cxn modelId="{D80C9CB2-0BE8-48BD-87A0-EF2C590E964B}" type="presParOf" srcId="{03E4E8C6-16F7-4B65-8176-C393616A9AFC}" destId="{541AFF39-E0D2-4E41-9208-130272E86CD9}" srcOrd="1" destOrd="0" presId="urn:microsoft.com/office/officeart/2005/8/layout/hProcess11"/>
    <dgm:cxn modelId="{5CAEC8CF-FAFE-4269-9C46-EC229BBF9E3E}" type="presParOf" srcId="{03E4E8C6-16F7-4B65-8176-C393616A9AFC}" destId="{552187D6-49EA-436B-BD9F-8BC26682A264}" srcOrd="2" destOrd="0" presId="urn:microsoft.com/office/officeart/2005/8/layout/hProcess11"/>
    <dgm:cxn modelId="{A44EEDBA-9998-4BD9-9398-E65795BD06B7}" type="presParOf" srcId="{DC144406-1C34-4213-9BFC-0EC4711726F0}" destId="{E9F85666-38DB-43FD-A5CF-F5C6EB399CD9}" srcOrd="1" destOrd="0" presId="urn:microsoft.com/office/officeart/2005/8/layout/hProcess11"/>
    <dgm:cxn modelId="{B70FC4ED-3318-4420-9F5C-C17E62E6948A}" type="presParOf" srcId="{DC144406-1C34-4213-9BFC-0EC4711726F0}" destId="{48DC624B-C922-495D-9645-8683B8903860}" srcOrd="2" destOrd="0" presId="urn:microsoft.com/office/officeart/2005/8/layout/hProcess11"/>
    <dgm:cxn modelId="{A9A042DA-5EE2-4C20-8287-8D016F6235F6}" type="presParOf" srcId="{48DC624B-C922-495D-9645-8683B8903860}" destId="{B2094E59-B043-4240-85AD-3B92AE8C5547}" srcOrd="0" destOrd="0" presId="urn:microsoft.com/office/officeart/2005/8/layout/hProcess11"/>
    <dgm:cxn modelId="{3B7ABC64-6F55-4253-9CD4-7152253EC7B8}" type="presParOf" srcId="{48DC624B-C922-495D-9645-8683B8903860}" destId="{D906DF91-8679-4C5F-9137-1603BBABC8FB}" srcOrd="1" destOrd="0" presId="urn:microsoft.com/office/officeart/2005/8/layout/hProcess11"/>
    <dgm:cxn modelId="{ED7FDBA6-9005-4989-A255-6C3AA6795DD2}" type="presParOf" srcId="{48DC624B-C922-495D-9645-8683B8903860}" destId="{EA3BB20B-E2BC-41B5-8D59-796D017AED61}" srcOrd="2" destOrd="0" presId="urn:microsoft.com/office/officeart/2005/8/layout/hProcess11"/>
    <dgm:cxn modelId="{C5138656-23CB-4133-851C-079BC7DF36CC}" type="presParOf" srcId="{DC144406-1C34-4213-9BFC-0EC4711726F0}" destId="{42B518F0-F993-4542-9881-04B335599EAD}" srcOrd="3" destOrd="0" presId="urn:microsoft.com/office/officeart/2005/8/layout/hProcess11"/>
    <dgm:cxn modelId="{68FD75C6-F6A1-437D-A6C2-07C29A95C84C}" type="presParOf" srcId="{DC144406-1C34-4213-9BFC-0EC4711726F0}" destId="{96B78044-6CF1-4310-8DE9-39AB59D77161}" srcOrd="4" destOrd="0" presId="urn:microsoft.com/office/officeart/2005/8/layout/hProcess11"/>
    <dgm:cxn modelId="{77197397-32FC-4132-9EEC-68EB640A90F6}" type="presParOf" srcId="{96B78044-6CF1-4310-8DE9-39AB59D77161}" destId="{77004A73-47BE-48F4-981D-245A6F9E9DA4}" srcOrd="0" destOrd="0" presId="urn:microsoft.com/office/officeart/2005/8/layout/hProcess11"/>
    <dgm:cxn modelId="{593B9BA3-C162-4DE5-A673-1592269A4A25}" type="presParOf" srcId="{96B78044-6CF1-4310-8DE9-39AB59D77161}" destId="{3ED57BDB-1295-4B49-A2B4-7458BE73D1AF}" srcOrd="1" destOrd="0" presId="urn:microsoft.com/office/officeart/2005/8/layout/hProcess11"/>
    <dgm:cxn modelId="{9FCB12B0-77EE-473A-B2C2-1614D8B4D543}" type="presParOf" srcId="{96B78044-6CF1-4310-8DE9-39AB59D77161}" destId="{EA18FB0B-20ED-403D-AE1E-0D5CD10232A8}" srcOrd="2" destOrd="0" presId="urn:microsoft.com/office/officeart/2005/8/layout/hProcess11"/>
    <dgm:cxn modelId="{DA70EBD5-C7C5-4705-94B0-398B2916D0F4}" type="presParOf" srcId="{DC144406-1C34-4213-9BFC-0EC4711726F0}" destId="{2008B1EF-63C2-4680-93C1-30282457C354}" srcOrd="5" destOrd="0" presId="urn:microsoft.com/office/officeart/2005/8/layout/hProcess11"/>
    <dgm:cxn modelId="{1C3F98F9-5E0E-4ACC-91ED-45CE87D410C0}" type="presParOf" srcId="{DC144406-1C34-4213-9BFC-0EC4711726F0}" destId="{F4C7E999-1473-4ADF-AA14-7980C1C9CD72}" srcOrd="6" destOrd="0" presId="urn:microsoft.com/office/officeart/2005/8/layout/hProcess11"/>
    <dgm:cxn modelId="{2F002EC6-3DA3-43C3-9B61-0089B8905279}" type="presParOf" srcId="{F4C7E999-1473-4ADF-AA14-7980C1C9CD72}" destId="{9E6680F6-D1C6-4A93-ACD6-463DA456C013}" srcOrd="0" destOrd="0" presId="urn:microsoft.com/office/officeart/2005/8/layout/hProcess11"/>
    <dgm:cxn modelId="{3099E797-7DEE-481A-9302-94E814910427}" type="presParOf" srcId="{F4C7E999-1473-4ADF-AA14-7980C1C9CD72}" destId="{51364D10-A139-4E88-B88C-EBDCEFDEAC99}" srcOrd="1" destOrd="0" presId="urn:microsoft.com/office/officeart/2005/8/layout/hProcess11"/>
    <dgm:cxn modelId="{48FD2CBC-22E2-46B0-8096-644BFF21227B}" type="presParOf" srcId="{F4C7E999-1473-4ADF-AA14-7980C1C9CD72}" destId="{7F6E9328-71C9-42C9-BCF3-6ECC8209754C}" srcOrd="2" destOrd="0" presId="urn:microsoft.com/office/officeart/2005/8/layout/hProcess11"/>
    <dgm:cxn modelId="{B8239CA3-08AC-4321-BCE2-6F1BBE1F7BD2}" type="presParOf" srcId="{DC144406-1C34-4213-9BFC-0EC4711726F0}" destId="{DBE64A5B-BDD0-4FC3-8CD9-6C3765D888C1}" srcOrd="7" destOrd="0" presId="urn:microsoft.com/office/officeart/2005/8/layout/hProcess11"/>
    <dgm:cxn modelId="{210FA2BF-899D-437A-9FA5-F13C95AB0EAC}" type="presParOf" srcId="{DC144406-1C34-4213-9BFC-0EC4711726F0}" destId="{86369496-0780-45EA-A5CB-AE765D0928BD}" srcOrd="8" destOrd="0" presId="urn:microsoft.com/office/officeart/2005/8/layout/hProcess11"/>
    <dgm:cxn modelId="{AFBB7FD3-6812-4B16-A32C-0FA0EA095A5F}" type="presParOf" srcId="{86369496-0780-45EA-A5CB-AE765D0928BD}" destId="{80F8EDEE-E24A-4624-85B3-E43C82843604}" srcOrd="0" destOrd="0" presId="urn:microsoft.com/office/officeart/2005/8/layout/hProcess11"/>
    <dgm:cxn modelId="{37AD25B1-A90F-4C1E-AB48-3A4E9F973B72}" type="presParOf" srcId="{86369496-0780-45EA-A5CB-AE765D0928BD}" destId="{BF49C5BB-FE65-492A-971D-4BD112C7CE68}" srcOrd="1" destOrd="0" presId="urn:microsoft.com/office/officeart/2005/8/layout/hProcess11"/>
    <dgm:cxn modelId="{852EE2CB-2D91-4EC9-B89B-0C1A7753F669}" type="presParOf" srcId="{86369496-0780-45EA-A5CB-AE765D0928BD}" destId="{F622BEE8-8B28-4229-8CC2-156F25CC1041}" srcOrd="2" destOrd="0" presId="urn:microsoft.com/office/officeart/2005/8/layout/hProcess11"/>
    <dgm:cxn modelId="{9024B645-9A89-448E-9A58-DA071952DE1C}" type="presParOf" srcId="{DC144406-1C34-4213-9BFC-0EC4711726F0}" destId="{430F3453-32F5-41EF-9892-620B85CB56AF}" srcOrd="9" destOrd="0" presId="urn:microsoft.com/office/officeart/2005/8/layout/hProcess11"/>
    <dgm:cxn modelId="{0FE517F6-E2C7-4270-82A1-3B911D801D91}" type="presParOf" srcId="{DC144406-1C34-4213-9BFC-0EC4711726F0}" destId="{9FFCF31E-E215-4BCF-83B8-6B1993800A4B}" srcOrd="10" destOrd="0" presId="urn:microsoft.com/office/officeart/2005/8/layout/hProcess11"/>
    <dgm:cxn modelId="{8DFD3B0E-D8DA-4E5D-9E83-4125188CD600}" type="presParOf" srcId="{9FFCF31E-E215-4BCF-83B8-6B1993800A4B}" destId="{F9C3A3CF-0268-4DFF-9394-B773C8C2B778}" srcOrd="0" destOrd="0" presId="urn:microsoft.com/office/officeart/2005/8/layout/hProcess11"/>
    <dgm:cxn modelId="{2BC0756A-EEB8-49F3-9907-27E804C4AAAC}" type="presParOf" srcId="{9FFCF31E-E215-4BCF-83B8-6B1993800A4B}" destId="{A321EF3A-CE46-4D10-8FAA-AD6D90B07BAB}" srcOrd="1" destOrd="0" presId="urn:microsoft.com/office/officeart/2005/8/layout/hProcess11"/>
    <dgm:cxn modelId="{2D8AB4F0-3EEE-495B-A466-0041320DDB51}" type="presParOf" srcId="{9FFCF31E-E215-4BCF-83B8-6B1993800A4B}" destId="{0BAEBCAC-1BFE-4BBA-B1A8-5A03EB8B17B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949050E-CF4C-4E5A-91B0-339B488D84A8}" type="doc">
      <dgm:prSet loTypeId="urn:microsoft.com/office/officeart/2005/8/layout/hProcess11" loCatId="process" qsTypeId="urn:microsoft.com/office/officeart/2005/8/quickstyle/3d4" qsCatId="3D" csTypeId="urn:microsoft.com/office/officeart/2005/8/colors/accent1_2" csCatId="accent1" phldr="1"/>
      <dgm:spPr/>
    </dgm:pt>
    <dgm:pt modelId="{FD67C3C2-8E8C-4873-957B-73AF49CDD21F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구상</a:t>
          </a:r>
        </a:p>
      </dgm:t>
    </dgm:pt>
    <dgm:pt modelId="{37C0F539-68C6-4F57-869C-E0EE4193F4EB}" type="par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DC92E3-DCB2-4A28-B430-38C3C506C290}" type="sib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98C2D6-3D36-48B2-AC99-A923029F99EA}">
      <dgm:prSet phldrT="[텍스트]" custT="1"/>
      <dgm:spPr/>
      <dgm:t>
        <a:bodyPr/>
        <a:lstStyle/>
        <a:p>
          <a:pPr latinLnBrk="1"/>
          <a:r>
            <a:rPr lang="ko-KR" altLang="en-US" sz="9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gm:t>
    </dgm:pt>
    <dgm:pt modelId="{9EE50508-CAF1-4DBD-AC5C-FC821D43C043}" type="par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61045370-2714-4DF7-A2BC-1DE18BDCD76C}" type="sib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19A83EBB-861C-43AF-8C31-F7A8B7BBEFF9}">
      <dgm:prSet phldrT="[텍스트]" custT="1"/>
      <dgm:spPr/>
      <dgm:t>
        <a:bodyPr/>
        <a:lstStyle/>
        <a:p>
          <a:pPr latinLnBrk="1"/>
          <a:r>
            <a:rPr lang="ko-KR" altLang="en-US" sz="900" b="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gm:t>
    </dgm:pt>
    <dgm:pt modelId="{D4A35042-CDD0-4D50-BE60-7C9F9B1D2B0F}" type="par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F7E8CD31-0EB4-430B-9E0F-96223D7FD30D}" type="sib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27225CDC-450E-4089-9555-90C67835FD1B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gm:t>
    </dgm:pt>
    <dgm:pt modelId="{66B6FF71-855C-45AD-AED4-B08EEC52F534}" type="par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05A8CD48-D3B3-43CC-AE34-1AE46B34CDDE}" type="sib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323F78D7-81F5-48DF-BBB2-A3584050C934}">
      <dgm:prSet phldrT="[텍스트]" custT="1"/>
      <dgm:spPr/>
      <dgm:t>
        <a:bodyPr/>
        <a:lstStyle/>
        <a:p>
          <a:pPr latinLnBrk="1"/>
          <a:r>
            <a:rPr lang="en-US" altLang="ko-KR" sz="900" b="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b="0" dirty="0">
              <a:solidFill>
                <a:schemeClr val="bg1">
                  <a:lumMod val="65000"/>
                </a:schemeClr>
              </a:solidFill>
            </a:rPr>
            <a:t>수집</a:t>
          </a:r>
        </a:p>
      </dgm:t>
    </dgm:pt>
    <dgm:pt modelId="{6CCF2E59-2AE5-46C9-B654-D5A491531B80}" type="par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31ADB69B-F7FD-47B5-BFCC-19FD02E8DB93}" type="sib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11A8E9B0-555A-432B-8227-ECE19F9087C1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</a:rPr>
            <a:t>시제품 개발</a:t>
          </a:r>
        </a:p>
      </dgm:t>
    </dgm:pt>
    <dgm:pt modelId="{D73A2636-6D20-4095-B4F1-E618698CFCF2}" type="par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36CC2EC1-CD76-4917-8E63-5A83B3C83507}" type="sib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EAF37482-62F7-459A-94D2-020C752C8415}" type="pres">
      <dgm:prSet presAssocID="{7949050E-CF4C-4E5A-91B0-339B488D84A8}" presName="Name0" presStyleCnt="0">
        <dgm:presLayoutVars>
          <dgm:dir/>
          <dgm:resizeHandles val="exact"/>
        </dgm:presLayoutVars>
      </dgm:prSet>
      <dgm:spPr/>
    </dgm:pt>
    <dgm:pt modelId="{C626BDB2-845D-4261-B3D5-D84E1AC4C6CE}" type="pres">
      <dgm:prSet presAssocID="{7949050E-CF4C-4E5A-91B0-339B488D84A8}" presName="arrow" presStyleLbl="bgShp" presStyleIdx="0" presStyleCnt="1" custLinFactNeighborX="1237"/>
      <dgm:spPr>
        <a:solidFill>
          <a:srgbClr val="6F6F6D"/>
        </a:solidFill>
      </dgm:spPr>
    </dgm:pt>
    <dgm:pt modelId="{DC144406-1C34-4213-9BFC-0EC4711726F0}" type="pres">
      <dgm:prSet presAssocID="{7949050E-CF4C-4E5A-91B0-339B488D84A8}" presName="points" presStyleCnt="0"/>
      <dgm:spPr/>
    </dgm:pt>
    <dgm:pt modelId="{03E4E8C6-16F7-4B65-8176-C393616A9AFC}" type="pres">
      <dgm:prSet presAssocID="{FD67C3C2-8E8C-4873-957B-73AF49CDD21F}" presName="compositeA" presStyleCnt="0"/>
      <dgm:spPr/>
    </dgm:pt>
    <dgm:pt modelId="{C93F436A-11C5-44CC-84D8-D4C7EBFE0A98}" type="pres">
      <dgm:prSet presAssocID="{FD67C3C2-8E8C-4873-957B-73AF49CDD21F}" presName="textA" presStyleLbl="revTx" presStyleIdx="0" presStyleCnt="6">
        <dgm:presLayoutVars>
          <dgm:bulletEnabled val="1"/>
        </dgm:presLayoutVars>
      </dgm:prSet>
      <dgm:spPr/>
    </dgm:pt>
    <dgm:pt modelId="{541AFF39-E0D2-4E41-9208-130272E86CD9}" type="pres">
      <dgm:prSet presAssocID="{FD67C3C2-8E8C-4873-957B-73AF49CDD21F}" presName="circleA" presStyleLbl="node1" presStyleIdx="0" presStyleCnt="6"/>
      <dgm:spPr>
        <a:solidFill>
          <a:schemeClr val="bg1"/>
        </a:solidFill>
      </dgm:spPr>
    </dgm:pt>
    <dgm:pt modelId="{552187D6-49EA-436B-BD9F-8BC26682A264}" type="pres">
      <dgm:prSet presAssocID="{FD67C3C2-8E8C-4873-957B-73AF49CDD21F}" presName="spaceA" presStyleCnt="0"/>
      <dgm:spPr/>
    </dgm:pt>
    <dgm:pt modelId="{E9F85666-38DB-43FD-A5CF-F5C6EB399CD9}" type="pres">
      <dgm:prSet presAssocID="{6DDC92E3-DCB2-4A28-B430-38C3C506C290}" presName="space" presStyleCnt="0"/>
      <dgm:spPr/>
    </dgm:pt>
    <dgm:pt modelId="{48DC624B-C922-495D-9645-8683B8903860}" type="pres">
      <dgm:prSet presAssocID="{6D98C2D6-3D36-48B2-AC99-A923029F99EA}" presName="compositeB" presStyleCnt="0"/>
      <dgm:spPr/>
    </dgm:pt>
    <dgm:pt modelId="{B2094E59-B043-4240-85AD-3B92AE8C5547}" type="pres">
      <dgm:prSet presAssocID="{6D98C2D6-3D36-48B2-AC99-A923029F99EA}" presName="textB" presStyleLbl="revTx" presStyleIdx="1" presStyleCnt="6">
        <dgm:presLayoutVars>
          <dgm:bulletEnabled val="1"/>
        </dgm:presLayoutVars>
      </dgm:prSet>
      <dgm:spPr/>
    </dgm:pt>
    <dgm:pt modelId="{D906DF91-8679-4C5F-9137-1603BBABC8FB}" type="pres">
      <dgm:prSet presAssocID="{6D98C2D6-3D36-48B2-AC99-A923029F99EA}" presName="circleB" presStyleLbl="node1" presStyleIdx="1" presStyleCnt="6"/>
      <dgm:spPr>
        <a:solidFill>
          <a:schemeClr val="bg1"/>
        </a:solidFill>
      </dgm:spPr>
    </dgm:pt>
    <dgm:pt modelId="{EA3BB20B-E2BC-41B5-8D59-796D017AED61}" type="pres">
      <dgm:prSet presAssocID="{6D98C2D6-3D36-48B2-AC99-A923029F99EA}" presName="spaceB" presStyleCnt="0"/>
      <dgm:spPr/>
    </dgm:pt>
    <dgm:pt modelId="{42B518F0-F993-4542-9881-04B335599EAD}" type="pres">
      <dgm:prSet presAssocID="{61045370-2714-4DF7-A2BC-1DE18BDCD76C}" presName="space" presStyleCnt="0"/>
      <dgm:spPr/>
    </dgm:pt>
    <dgm:pt modelId="{96B78044-6CF1-4310-8DE9-39AB59D77161}" type="pres">
      <dgm:prSet presAssocID="{323F78D7-81F5-48DF-BBB2-A3584050C934}" presName="compositeA" presStyleCnt="0"/>
      <dgm:spPr/>
    </dgm:pt>
    <dgm:pt modelId="{77004A73-47BE-48F4-981D-245A6F9E9DA4}" type="pres">
      <dgm:prSet presAssocID="{323F78D7-81F5-48DF-BBB2-A3584050C934}" presName="textA" presStyleLbl="revTx" presStyleIdx="2" presStyleCnt="6">
        <dgm:presLayoutVars>
          <dgm:bulletEnabled val="1"/>
        </dgm:presLayoutVars>
      </dgm:prSet>
      <dgm:spPr/>
    </dgm:pt>
    <dgm:pt modelId="{3ED57BDB-1295-4B49-A2B4-7458BE73D1AF}" type="pres">
      <dgm:prSet presAssocID="{323F78D7-81F5-48DF-BBB2-A3584050C934}" presName="circleA" presStyleLbl="node1" presStyleIdx="2" presStyleCnt="6"/>
      <dgm:spPr>
        <a:solidFill>
          <a:schemeClr val="bg1"/>
        </a:solidFill>
      </dgm:spPr>
    </dgm:pt>
    <dgm:pt modelId="{EA18FB0B-20ED-403D-AE1E-0D5CD10232A8}" type="pres">
      <dgm:prSet presAssocID="{323F78D7-81F5-48DF-BBB2-A3584050C934}" presName="spaceA" presStyleCnt="0"/>
      <dgm:spPr/>
    </dgm:pt>
    <dgm:pt modelId="{2008B1EF-63C2-4680-93C1-30282457C354}" type="pres">
      <dgm:prSet presAssocID="{31ADB69B-F7FD-47B5-BFCC-19FD02E8DB93}" presName="space" presStyleCnt="0"/>
      <dgm:spPr/>
    </dgm:pt>
    <dgm:pt modelId="{F4C7E999-1473-4ADF-AA14-7980C1C9CD72}" type="pres">
      <dgm:prSet presAssocID="{19A83EBB-861C-43AF-8C31-F7A8B7BBEFF9}" presName="compositeB" presStyleCnt="0"/>
      <dgm:spPr/>
    </dgm:pt>
    <dgm:pt modelId="{9E6680F6-D1C6-4A93-ACD6-463DA456C013}" type="pres">
      <dgm:prSet presAssocID="{19A83EBB-861C-43AF-8C31-F7A8B7BBEFF9}" presName="textB" presStyleLbl="revTx" presStyleIdx="3" presStyleCnt="6" custAng="0">
        <dgm:presLayoutVars>
          <dgm:bulletEnabled val="1"/>
        </dgm:presLayoutVars>
      </dgm:prSet>
      <dgm:spPr/>
    </dgm:pt>
    <dgm:pt modelId="{51364D10-A139-4E88-B88C-EBDCEFDEAC99}" type="pres">
      <dgm:prSet presAssocID="{19A83EBB-861C-43AF-8C31-F7A8B7BBEFF9}" presName="circleB" presStyleLbl="node1" presStyleIdx="3" presStyleCnt="6"/>
      <dgm:spPr>
        <a:solidFill>
          <a:schemeClr val="bg1"/>
        </a:solidFill>
      </dgm:spPr>
    </dgm:pt>
    <dgm:pt modelId="{7F6E9328-71C9-42C9-BCF3-6ECC8209754C}" type="pres">
      <dgm:prSet presAssocID="{19A83EBB-861C-43AF-8C31-F7A8B7BBEFF9}" presName="spaceB" presStyleCnt="0"/>
      <dgm:spPr/>
    </dgm:pt>
    <dgm:pt modelId="{DBE64A5B-BDD0-4FC3-8CD9-6C3765D888C1}" type="pres">
      <dgm:prSet presAssocID="{F7E8CD31-0EB4-430B-9E0F-96223D7FD30D}" presName="space" presStyleCnt="0"/>
      <dgm:spPr/>
    </dgm:pt>
    <dgm:pt modelId="{86369496-0780-45EA-A5CB-AE765D0928BD}" type="pres">
      <dgm:prSet presAssocID="{27225CDC-450E-4089-9555-90C67835FD1B}" presName="compositeA" presStyleCnt="0"/>
      <dgm:spPr/>
    </dgm:pt>
    <dgm:pt modelId="{80F8EDEE-E24A-4624-85B3-E43C82843604}" type="pres">
      <dgm:prSet presAssocID="{27225CDC-450E-4089-9555-90C67835FD1B}" presName="textA" presStyleLbl="revTx" presStyleIdx="4" presStyleCnt="6">
        <dgm:presLayoutVars>
          <dgm:bulletEnabled val="1"/>
        </dgm:presLayoutVars>
      </dgm:prSet>
      <dgm:spPr/>
    </dgm:pt>
    <dgm:pt modelId="{BF49C5BB-FE65-492A-971D-4BD112C7CE68}" type="pres">
      <dgm:prSet presAssocID="{27225CDC-450E-4089-9555-90C67835FD1B}" presName="circleA" presStyleLbl="node1" presStyleIdx="4" presStyleCnt="6"/>
      <dgm:spPr>
        <a:solidFill>
          <a:schemeClr val="bg1"/>
        </a:solidFill>
      </dgm:spPr>
    </dgm:pt>
    <dgm:pt modelId="{F622BEE8-8B28-4229-8CC2-156F25CC1041}" type="pres">
      <dgm:prSet presAssocID="{27225CDC-450E-4089-9555-90C67835FD1B}" presName="spaceA" presStyleCnt="0"/>
      <dgm:spPr/>
    </dgm:pt>
    <dgm:pt modelId="{430F3453-32F5-41EF-9892-620B85CB56AF}" type="pres">
      <dgm:prSet presAssocID="{05A8CD48-D3B3-43CC-AE34-1AE46B34CDDE}" presName="space" presStyleCnt="0"/>
      <dgm:spPr/>
    </dgm:pt>
    <dgm:pt modelId="{9FFCF31E-E215-4BCF-83B8-6B1993800A4B}" type="pres">
      <dgm:prSet presAssocID="{11A8E9B0-555A-432B-8227-ECE19F9087C1}" presName="compositeB" presStyleCnt="0"/>
      <dgm:spPr/>
    </dgm:pt>
    <dgm:pt modelId="{F9C3A3CF-0268-4DFF-9394-B773C8C2B778}" type="pres">
      <dgm:prSet presAssocID="{11A8E9B0-555A-432B-8227-ECE19F9087C1}" presName="textB" presStyleLbl="revTx" presStyleIdx="5" presStyleCnt="6">
        <dgm:presLayoutVars>
          <dgm:bulletEnabled val="1"/>
        </dgm:presLayoutVars>
      </dgm:prSet>
      <dgm:spPr/>
    </dgm:pt>
    <dgm:pt modelId="{A321EF3A-CE46-4D10-8FAA-AD6D90B07BAB}" type="pres">
      <dgm:prSet presAssocID="{11A8E9B0-555A-432B-8227-ECE19F9087C1}" presName="circleB" presStyleLbl="node1" presStyleIdx="5" presStyleCnt="6"/>
      <dgm:spPr>
        <a:solidFill>
          <a:schemeClr val="bg1"/>
        </a:solidFill>
      </dgm:spPr>
    </dgm:pt>
    <dgm:pt modelId="{0BAEBCAC-1BFE-4BBA-B1A8-5A03EB8B17B3}" type="pres">
      <dgm:prSet presAssocID="{11A8E9B0-555A-432B-8227-ECE19F9087C1}" presName="spaceB" presStyleCnt="0"/>
      <dgm:spPr/>
    </dgm:pt>
  </dgm:ptLst>
  <dgm:cxnLst>
    <dgm:cxn modelId="{3CA75E05-2006-420E-82D6-706234A5C23C}" type="presOf" srcId="{6D98C2D6-3D36-48B2-AC99-A923029F99EA}" destId="{B2094E59-B043-4240-85AD-3B92AE8C5547}" srcOrd="0" destOrd="0" presId="urn:microsoft.com/office/officeart/2005/8/layout/hProcess11"/>
    <dgm:cxn modelId="{DA723707-E810-476C-B893-7607632DFF12}" srcId="{7949050E-CF4C-4E5A-91B0-339B488D84A8}" destId="{27225CDC-450E-4089-9555-90C67835FD1B}" srcOrd="4" destOrd="0" parTransId="{66B6FF71-855C-45AD-AED4-B08EEC52F534}" sibTransId="{05A8CD48-D3B3-43CC-AE34-1AE46B34CDDE}"/>
    <dgm:cxn modelId="{268A1120-03B3-467A-8365-E7A3CF9E406D}" srcId="{7949050E-CF4C-4E5A-91B0-339B488D84A8}" destId="{19A83EBB-861C-43AF-8C31-F7A8B7BBEFF9}" srcOrd="3" destOrd="0" parTransId="{D4A35042-CDD0-4D50-BE60-7C9F9B1D2B0F}" sibTransId="{F7E8CD31-0EB4-430B-9E0F-96223D7FD30D}"/>
    <dgm:cxn modelId="{49A7AE20-3B24-4915-B311-BBC9929F07DF}" type="presOf" srcId="{27225CDC-450E-4089-9555-90C67835FD1B}" destId="{80F8EDEE-E24A-4624-85B3-E43C82843604}" srcOrd="0" destOrd="0" presId="urn:microsoft.com/office/officeart/2005/8/layout/hProcess11"/>
    <dgm:cxn modelId="{717C4F31-A1E4-44C6-B060-1DA04BFDCAE8}" type="presOf" srcId="{FD67C3C2-8E8C-4873-957B-73AF49CDD21F}" destId="{C93F436A-11C5-44CC-84D8-D4C7EBFE0A98}" srcOrd="0" destOrd="0" presId="urn:microsoft.com/office/officeart/2005/8/layout/hProcess11"/>
    <dgm:cxn modelId="{6416CA4F-7789-4105-A736-4730EB83238D}" type="presOf" srcId="{7949050E-CF4C-4E5A-91B0-339B488D84A8}" destId="{EAF37482-62F7-459A-94D2-020C752C8415}" srcOrd="0" destOrd="0" presId="urn:microsoft.com/office/officeart/2005/8/layout/hProcess11"/>
    <dgm:cxn modelId="{8EC0415A-DFC5-49DD-B0A3-C9D3DE3C5481}" srcId="{7949050E-CF4C-4E5A-91B0-339B488D84A8}" destId="{6D98C2D6-3D36-48B2-AC99-A923029F99EA}" srcOrd="1" destOrd="0" parTransId="{9EE50508-CAF1-4DBD-AC5C-FC821D43C043}" sibTransId="{61045370-2714-4DF7-A2BC-1DE18BDCD76C}"/>
    <dgm:cxn modelId="{627BB896-C33B-4A3F-BF8E-DD1A0007E775}" srcId="{7949050E-CF4C-4E5A-91B0-339B488D84A8}" destId="{11A8E9B0-555A-432B-8227-ECE19F9087C1}" srcOrd="5" destOrd="0" parTransId="{D73A2636-6D20-4095-B4F1-E618698CFCF2}" sibTransId="{36CC2EC1-CD76-4917-8E63-5A83B3C83507}"/>
    <dgm:cxn modelId="{48796FAA-6E26-437F-A7E3-55DC814E58A0}" srcId="{7949050E-CF4C-4E5A-91B0-339B488D84A8}" destId="{FD67C3C2-8E8C-4873-957B-73AF49CDD21F}" srcOrd="0" destOrd="0" parTransId="{37C0F539-68C6-4F57-869C-E0EE4193F4EB}" sibTransId="{6DDC92E3-DCB2-4A28-B430-38C3C506C290}"/>
    <dgm:cxn modelId="{670B68AC-B0FF-472A-AF5F-C95AF23F5F0F}" type="presOf" srcId="{19A83EBB-861C-43AF-8C31-F7A8B7BBEFF9}" destId="{9E6680F6-D1C6-4A93-ACD6-463DA456C013}" srcOrd="0" destOrd="0" presId="urn:microsoft.com/office/officeart/2005/8/layout/hProcess11"/>
    <dgm:cxn modelId="{CCBE0AD0-0108-48EB-BC80-B9776C7EF5CD}" type="presOf" srcId="{323F78D7-81F5-48DF-BBB2-A3584050C934}" destId="{77004A73-47BE-48F4-981D-245A6F9E9DA4}" srcOrd="0" destOrd="0" presId="urn:microsoft.com/office/officeart/2005/8/layout/hProcess11"/>
    <dgm:cxn modelId="{FCE913E0-0982-4D10-B6A5-1B7C55716489}" type="presOf" srcId="{11A8E9B0-555A-432B-8227-ECE19F9087C1}" destId="{F9C3A3CF-0268-4DFF-9394-B773C8C2B778}" srcOrd="0" destOrd="0" presId="urn:microsoft.com/office/officeart/2005/8/layout/hProcess11"/>
    <dgm:cxn modelId="{FDBF8EEC-4409-4B11-BAED-0D1259057924}" srcId="{7949050E-CF4C-4E5A-91B0-339B488D84A8}" destId="{323F78D7-81F5-48DF-BBB2-A3584050C934}" srcOrd="2" destOrd="0" parTransId="{6CCF2E59-2AE5-46C9-B654-D5A491531B80}" sibTransId="{31ADB69B-F7FD-47B5-BFCC-19FD02E8DB93}"/>
    <dgm:cxn modelId="{5D9A06B0-558C-47D6-97D9-2BFD6765564C}" type="presParOf" srcId="{EAF37482-62F7-459A-94D2-020C752C8415}" destId="{C626BDB2-845D-4261-B3D5-D84E1AC4C6CE}" srcOrd="0" destOrd="0" presId="urn:microsoft.com/office/officeart/2005/8/layout/hProcess11"/>
    <dgm:cxn modelId="{3EE705EA-4E79-4783-9BC4-AF5014D6C899}" type="presParOf" srcId="{EAF37482-62F7-459A-94D2-020C752C8415}" destId="{DC144406-1C34-4213-9BFC-0EC4711726F0}" srcOrd="1" destOrd="0" presId="urn:microsoft.com/office/officeart/2005/8/layout/hProcess11"/>
    <dgm:cxn modelId="{9A24679F-1B6D-41D8-9E05-35B1AA03AF6F}" type="presParOf" srcId="{DC144406-1C34-4213-9BFC-0EC4711726F0}" destId="{03E4E8C6-16F7-4B65-8176-C393616A9AFC}" srcOrd="0" destOrd="0" presId="urn:microsoft.com/office/officeart/2005/8/layout/hProcess11"/>
    <dgm:cxn modelId="{7F41DFC9-7F3C-4DB6-BFB4-401A6E7D8ABA}" type="presParOf" srcId="{03E4E8C6-16F7-4B65-8176-C393616A9AFC}" destId="{C93F436A-11C5-44CC-84D8-D4C7EBFE0A98}" srcOrd="0" destOrd="0" presId="urn:microsoft.com/office/officeart/2005/8/layout/hProcess11"/>
    <dgm:cxn modelId="{D80C9CB2-0BE8-48BD-87A0-EF2C590E964B}" type="presParOf" srcId="{03E4E8C6-16F7-4B65-8176-C393616A9AFC}" destId="{541AFF39-E0D2-4E41-9208-130272E86CD9}" srcOrd="1" destOrd="0" presId="urn:microsoft.com/office/officeart/2005/8/layout/hProcess11"/>
    <dgm:cxn modelId="{5CAEC8CF-FAFE-4269-9C46-EC229BBF9E3E}" type="presParOf" srcId="{03E4E8C6-16F7-4B65-8176-C393616A9AFC}" destId="{552187D6-49EA-436B-BD9F-8BC26682A264}" srcOrd="2" destOrd="0" presId="urn:microsoft.com/office/officeart/2005/8/layout/hProcess11"/>
    <dgm:cxn modelId="{A44EEDBA-9998-4BD9-9398-E65795BD06B7}" type="presParOf" srcId="{DC144406-1C34-4213-9BFC-0EC4711726F0}" destId="{E9F85666-38DB-43FD-A5CF-F5C6EB399CD9}" srcOrd="1" destOrd="0" presId="urn:microsoft.com/office/officeart/2005/8/layout/hProcess11"/>
    <dgm:cxn modelId="{B70FC4ED-3318-4420-9F5C-C17E62E6948A}" type="presParOf" srcId="{DC144406-1C34-4213-9BFC-0EC4711726F0}" destId="{48DC624B-C922-495D-9645-8683B8903860}" srcOrd="2" destOrd="0" presId="urn:microsoft.com/office/officeart/2005/8/layout/hProcess11"/>
    <dgm:cxn modelId="{A9A042DA-5EE2-4C20-8287-8D016F6235F6}" type="presParOf" srcId="{48DC624B-C922-495D-9645-8683B8903860}" destId="{B2094E59-B043-4240-85AD-3B92AE8C5547}" srcOrd="0" destOrd="0" presId="urn:microsoft.com/office/officeart/2005/8/layout/hProcess11"/>
    <dgm:cxn modelId="{3B7ABC64-6F55-4253-9CD4-7152253EC7B8}" type="presParOf" srcId="{48DC624B-C922-495D-9645-8683B8903860}" destId="{D906DF91-8679-4C5F-9137-1603BBABC8FB}" srcOrd="1" destOrd="0" presId="urn:microsoft.com/office/officeart/2005/8/layout/hProcess11"/>
    <dgm:cxn modelId="{ED7FDBA6-9005-4989-A255-6C3AA6795DD2}" type="presParOf" srcId="{48DC624B-C922-495D-9645-8683B8903860}" destId="{EA3BB20B-E2BC-41B5-8D59-796D017AED61}" srcOrd="2" destOrd="0" presId="urn:microsoft.com/office/officeart/2005/8/layout/hProcess11"/>
    <dgm:cxn modelId="{C5138656-23CB-4133-851C-079BC7DF36CC}" type="presParOf" srcId="{DC144406-1C34-4213-9BFC-0EC4711726F0}" destId="{42B518F0-F993-4542-9881-04B335599EAD}" srcOrd="3" destOrd="0" presId="urn:microsoft.com/office/officeart/2005/8/layout/hProcess11"/>
    <dgm:cxn modelId="{68FD75C6-F6A1-437D-A6C2-07C29A95C84C}" type="presParOf" srcId="{DC144406-1C34-4213-9BFC-0EC4711726F0}" destId="{96B78044-6CF1-4310-8DE9-39AB59D77161}" srcOrd="4" destOrd="0" presId="urn:microsoft.com/office/officeart/2005/8/layout/hProcess11"/>
    <dgm:cxn modelId="{77197397-32FC-4132-9EEC-68EB640A90F6}" type="presParOf" srcId="{96B78044-6CF1-4310-8DE9-39AB59D77161}" destId="{77004A73-47BE-48F4-981D-245A6F9E9DA4}" srcOrd="0" destOrd="0" presId="urn:microsoft.com/office/officeart/2005/8/layout/hProcess11"/>
    <dgm:cxn modelId="{593B9BA3-C162-4DE5-A673-1592269A4A25}" type="presParOf" srcId="{96B78044-6CF1-4310-8DE9-39AB59D77161}" destId="{3ED57BDB-1295-4B49-A2B4-7458BE73D1AF}" srcOrd="1" destOrd="0" presId="urn:microsoft.com/office/officeart/2005/8/layout/hProcess11"/>
    <dgm:cxn modelId="{9FCB12B0-77EE-473A-B2C2-1614D8B4D543}" type="presParOf" srcId="{96B78044-6CF1-4310-8DE9-39AB59D77161}" destId="{EA18FB0B-20ED-403D-AE1E-0D5CD10232A8}" srcOrd="2" destOrd="0" presId="urn:microsoft.com/office/officeart/2005/8/layout/hProcess11"/>
    <dgm:cxn modelId="{DA70EBD5-C7C5-4705-94B0-398B2916D0F4}" type="presParOf" srcId="{DC144406-1C34-4213-9BFC-0EC4711726F0}" destId="{2008B1EF-63C2-4680-93C1-30282457C354}" srcOrd="5" destOrd="0" presId="urn:microsoft.com/office/officeart/2005/8/layout/hProcess11"/>
    <dgm:cxn modelId="{1C3F98F9-5E0E-4ACC-91ED-45CE87D410C0}" type="presParOf" srcId="{DC144406-1C34-4213-9BFC-0EC4711726F0}" destId="{F4C7E999-1473-4ADF-AA14-7980C1C9CD72}" srcOrd="6" destOrd="0" presId="urn:microsoft.com/office/officeart/2005/8/layout/hProcess11"/>
    <dgm:cxn modelId="{2F002EC6-3DA3-43C3-9B61-0089B8905279}" type="presParOf" srcId="{F4C7E999-1473-4ADF-AA14-7980C1C9CD72}" destId="{9E6680F6-D1C6-4A93-ACD6-463DA456C013}" srcOrd="0" destOrd="0" presId="urn:microsoft.com/office/officeart/2005/8/layout/hProcess11"/>
    <dgm:cxn modelId="{3099E797-7DEE-481A-9302-94E814910427}" type="presParOf" srcId="{F4C7E999-1473-4ADF-AA14-7980C1C9CD72}" destId="{51364D10-A139-4E88-B88C-EBDCEFDEAC99}" srcOrd="1" destOrd="0" presId="urn:microsoft.com/office/officeart/2005/8/layout/hProcess11"/>
    <dgm:cxn modelId="{48FD2CBC-22E2-46B0-8096-644BFF21227B}" type="presParOf" srcId="{F4C7E999-1473-4ADF-AA14-7980C1C9CD72}" destId="{7F6E9328-71C9-42C9-BCF3-6ECC8209754C}" srcOrd="2" destOrd="0" presId="urn:microsoft.com/office/officeart/2005/8/layout/hProcess11"/>
    <dgm:cxn modelId="{B8239CA3-08AC-4321-BCE2-6F1BBE1F7BD2}" type="presParOf" srcId="{DC144406-1C34-4213-9BFC-0EC4711726F0}" destId="{DBE64A5B-BDD0-4FC3-8CD9-6C3765D888C1}" srcOrd="7" destOrd="0" presId="urn:microsoft.com/office/officeart/2005/8/layout/hProcess11"/>
    <dgm:cxn modelId="{210FA2BF-899D-437A-9FA5-F13C95AB0EAC}" type="presParOf" srcId="{DC144406-1C34-4213-9BFC-0EC4711726F0}" destId="{86369496-0780-45EA-A5CB-AE765D0928BD}" srcOrd="8" destOrd="0" presId="urn:microsoft.com/office/officeart/2005/8/layout/hProcess11"/>
    <dgm:cxn modelId="{AFBB7FD3-6812-4B16-A32C-0FA0EA095A5F}" type="presParOf" srcId="{86369496-0780-45EA-A5CB-AE765D0928BD}" destId="{80F8EDEE-E24A-4624-85B3-E43C82843604}" srcOrd="0" destOrd="0" presId="urn:microsoft.com/office/officeart/2005/8/layout/hProcess11"/>
    <dgm:cxn modelId="{37AD25B1-A90F-4C1E-AB48-3A4E9F973B72}" type="presParOf" srcId="{86369496-0780-45EA-A5CB-AE765D0928BD}" destId="{BF49C5BB-FE65-492A-971D-4BD112C7CE68}" srcOrd="1" destOrd="0" presId="urn:microsoft.com/office/officeart/2005/8/layout/hProcess11"/>
    <dgm:cxn modelId="{852EE2CB-2D91-4EC9-B89B-0C1A7753F669}" type="presParOf" srcId="{86369496-0780-45EA-A5CB-AE765D0928BD}" destId="{F622BEE8-8B28-4229-8CC2-156F25CC1041}" srcOrd="2" destOrd="0" presId="urn:microsoft.com/office/officeart/2005/8/layout/hProcess11"/>
    <dgm:cxn modelId="{9024B645-9A89-448E-9A58-DA071952DE1C}" type="presParOf" srcId="{DC144406-1C34-4213-9BFC-0EC4711726F0}" destId="{430F3453-32F5-41EF-9892-620B85CB56AF}" srcOrd="9" destOrd="0" presId="urn:microsoft.com/office/officeart/2005/8/layout/hProcess11"/>
    <dgm:cxn modelId="{0FE517F6-E2C7-4270-82A1-3B911D801D91}" type="presParOf" srcId="{DC144406-1C34-4213-9BFC-0EC4711726F0}" destId="{9FFCF31E-E215-4BCF-83B8-6B1993800A4B}" srcOrd="10" destOrd="0" presId="urn:microsoft.com/office/officeart/2005/8/layout/hProcess11"/>
    <dgm:cxn modelId="{8DFD3B0E-D8DA-4E5D-9E83-4125188CD600}" type="presParOf" srcId="{9FFCF31E-E215-4BCF-83B8-6B1993800A4B}" destId="{F9C3A3CF-0268-4DFF-9394-B773C8C2B778}" srcOrd="0" destOrd="0" presId="urn:microsoft.com/office/officeart/2005/8/layout/hProcess11"/>
    <dgm:cxn modelId="{2BC0756A-EEB8-49F3-9907-27E804C4AAAC}" type="presParOf" srcId="{9FFCF31E-E215-4BCF-83B8-6B1993800A4B}" destId="{A321EF3A-CE46-4D10-8FAA-AD6D90B07BAB}" srcOrd="1" destOrd="0" presId="urn:microsoft.com/office/officeart/2005/8/layout/hProcess11"/>
    <dgm:cxn modelId="{2D8AB4F0-3EEE-495B-A466-0041320DDB51}" type="presParOf" srcId="{9FFCF31E-E215-4BCF-83B8-6B1993800A4B}" destId="{0BAEBCAC-1BFE-4BBA-B1A8-5A03EB8B17B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49050E-CF4C-4E5A-91B0-339B488D84A8}" type="doc">
      <dgm:prSet loTypeId="urn:microsoft.com/office/officeart/2005/8/layout/hProcess11" loCatId="process" qsTypeId="urn:microsoft.com/office/officeart/2005/8/quickstyle/3d4" qsCatId="3D" csTypeId="urn:microsoft.com/office/officeart/2005/8/colors/accent1_2" csCatId="accent1" phldr="1"/>
      <dgm:spPr/>
    </dgm:pt>
    <dgm:pt modelId="{FD67C3C2-8E8C-4873-957B-73AF49CDD21F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</a:rPr>
            <a:t>기획</a:t>
          </a:r>
          <a:r>
            <a:rPr lang="en-US" altLang="ko-KR" sz="900" b="1" dirty="0">
              <a:solidFill>
                <a:schemeClr val="bg1"/>
              </a:solidFill>
            </a:rPr>
            <a:t>, </a:t>
          </a:r>
          <a:r>
            <a:rPr lang="ko-KR" altLang="en-US" sz="900" b="1" dirty="0">
              <a:solidFill>
                <a:schemeClr val="bg1"/>
              </a:solidFill>
            </a:rPr>
            <a:t>구상</a:t>
          </a:r>
        </a:p>
      </dgm:t>
    </dgm:pt>
    <dgm:pt modelId="{37C0F539-68C6-4F57-869C-E0EE4193F4EB}" type="par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DC92E3-DCB2-4A28-B430-38C3C506C290}" type="sib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98C2D6-3D36-48B2-AC99-A923029F99EA}">
      <dgm:prSet phldrT="[텍스트]" custT="1"/>
      <dgm:spPr/>
      <dgm:t>
        <a:bodyPr/>
        <a:lstStyle/>
        <a:p>
          <a:pPr latinLnBrk="1"/>
          <a:r>
            <a:rPr lang="ko-KR" altLang="en-US" sz="9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gm:t>
    </dgm:pt>
    <dgm:pt modelId="{9EE50508-CAF1-4DBD-AC5C-FC821D43C043}" type="par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61045370-2714-4DF7-A2BC-1DE18BDCD76C}" type="sib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19A83EBB-861C-43AF-8C31-F7A8B7BBEFF9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gm:t>
    </dgm:pt>
    <dgm:pt modelId="{D4A35042-CDD0-4D50-BE60-7C9F9B1D2B0F}" type="par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F7E8CD31-0EB4-430B-9E0F-96223D7FD30D}" type="sib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27225CDC-450E-4089-9555-90C67835FD1B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gm:t>
    </dgm:pt>
    <dgm:pt modelId="{66B6FF71-855C-45AD-AED4-B08EEC52F534}" type="par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05A8CD48-D3B3-43CC-AE34-1AE46B34CDDE}" type="sib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323F78D7-81F5-48DF-BBB2-A3584050C934}">
      <dgm:prSet phldrT="[텍스트]" custT="1"/>
      <dgm:spPr/>
      <dgm:t>
        <a:bodyPr/>
        <a:lstStyle/>
        <a:p>
          <a:pPr latinLnBrk="1"/>
          <a:r>
            <a:rPr lang="en-US" altLang="ko-KR" sz="9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수집</a:t>
          </a:r>
        </a:p>
      </dgm:t>
    </dgm:pt>
    <dgm:pt modelId="{6CCF2E59-2AE5-46C9-B654-D5A491531B80}" type="par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31ADB69B-F7FD-47B5-BFCC-19FD02E8DB93}" type="sib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11A8E9B0-555A-432B-8227-ECE19F9087C1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gm:t>
    </dgm:pt>
    <dgm:pt modelId="{D73A2636-6D20-4095-B4F1-E618698CFCF2}" type="par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36CC2EC1-CD76-4917-8E63-5A83B3C83507}" type="sib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EAF37482-62F7-459A-94D2-020C752C8415}" type="pres">
      <dgm:prSet presAssocID="{7949050E-CF4C-4E5A-91B0-339B488D84A8}" presName="Name0" presStyleCnt="0">
        <dgm:presLayoutVars>
          <dgm:dir/>
          <dgm:resizeHandles val="exact"/>
        </dgm:presLayoutVars>
      </dgm:prSet>
      <dgm:spPr/>
    </dgm:pt>
    <dgm:pt modelId="{C626BDB2-845D-4261-B3D5-D84E1AC4C6CE}" type="pres">
      <dgm:prSet presAssocID="{7949050E-CF4C-4E5A-91B0-339B488D84A8}" presName="arrow" presStyleLbl="bgShp" presStyleIdx="0" presStyleCnt="1" custLinFactNeighborX="1237"/>
      <dgm:spPr>
        <a:solidFill>
          <a:srgbClr val="6F6F6D"/>
        </a:solidFill>
      </dgm:spPr>
    </dgm:pt>
    <dgm:pt modelId="{DC144406-1C34-4213-9BFC-0EC4711726F0}" type="pres">
      <dgm:prSet presAssocID="{7949050E-CF4C-4E5A-91B0-339B488D84A8}" presName="points" presStyleCnt="0"/>
      <dgm:spPr/>
    </dgm:pt>
    <dgm:pt modelId="{03E4E8C6-16F7-4B65-8176-C393616A9AFC}" type="pres">
      <dgm:prSet presAssocID="{FD67C3C2-8E8C-4873-957B-73AF49CDD21F}" presName="compositeA" presStyleCnt="0"/>
      <dgm:spPr/>
    </dgm:pt>
    <dgm:pt modelId="{C93F436A-11C5-44CC-84D8-D4C7EBFE0A98}" type="pres">
      <dgm:prSet presAssocID="{FD67C3C2-8E8C-4873-957B-73AF49CDD21F}" presName="textA" presStyleLbl="revTx" presStyleIdx="0" presStyleCnt="6">
        <dgm:presLayoutVars>
          <dgm:bulletEnabled val="1"/>
        </dgm:presLayoutVars>
      </dgm:prSet>
      <dgm:spPr/>
    </dgm:pt>
    <dgm:pt modelId="{541AFF39-E0D2-4E41-9208-130272E86CD9}" type="pres">
      <dgm:prSet presAssocID="{FD67C3C2-8E8C-4873-957B-73AF49CDD21F}" presName="circleA" presStyleLbl="node1" presStyleIdx="0" presStyleCnt="6"/>
      <dgm:spPr>
        <a:solidFill>
          <a:schemeClr val="bg1"/>
        </a:solidFill>
      </dgm:spPr>
    </dgm:pt>
    <dgm:pt modelId="{552187D6-49EA-436B-BD9F-8BC26682A264}" type="pres">
      <dgm:prSet presAssocID="{FD67C3C2-8E8C-4873-957B-73AF49CDD21F}" presName="spaceA" presStyleCnt="0"/>
      <dgm:spPr/>
    </dgm:pt>
    <dgm:pt modelId="{E9F85666-38DB-43FD-A5CF-F5C6EB399CD9}" type="pres">
      <dgm:prSet presAssocID="{6DDC92E3-DCB2-4A28-B430-38C3C506C290}" presName="space" presStyleCnt="0"/>
      <dgm:spPr/>
    </dgm:pt>
    <dgm:pt modelId="{48DC624B-C922-495D-9645-8683B8903860}" type="pres">
      <dgm:prSet presAssocID="{6D98C2D6-3D36-48B2-AC99-A923029F99EA}" presName="compositeB" presStyleCnt="0"/>
      <dgm:spPr/>
    </dgm:pt>
    <dgm:pt modelId="{B2094E59-B043-4240-85AD-3B92AE8C5547}" type="pres">
      <dgm:prSet presAssocID="{6D98C2D6-3D36-48B2-AC99-A923029F99EA}" presName="textB" presStyleLbl="revTx" presStyleIdx="1" presStyleCnt="6">
        <dgm:presLayoutVars>
          <dgm:bulletEnabled val="1"/>
        </dgm:presLayoutVars>
      </dgm:prSet>
      <dgm:spPr/>
    </dgm:pt>
    <dgm:pt modelId="{D906DF91-8679-4C5F-9137-1603BBABC8FB}" type="pres">
      <dgm:prSet presAssocID="{6D98C2D6-3D36-48B2-AC99-A923029F99EA}" presName="circleB" presStyleLbl="node1" presStyleIdx="1" presStyleCnt="6"/>
      <dgm:spPr>
        <a:solidFill>
          <a:schemeClr val="bg1"/>
        </a:solidFill>
      </dgm:spPr>
    </dgm:pt>
    <dgm:pt modelId="{EA3BB20B-E2BC-41B5-8D59-796D017AED61}" type="pres">
      <dgm:prSet presAssocID="{6D98C2D6-3D36-48B2-AC99-A923029F99EA}" presName="spaceB" presStyleCnt="0"/>
      <dgm:spPr/>
    </dgm:pt>
    <dgm:pt modelId="{42B518F0-F993-4542-9881-04B335599EAD}" type="pres">
      <dgm:prSet presAssocID="{61045370-2714-4DF7-A2BC-1DE18BDCD76C}" presName="space" presStyleCnt="0"/>
      <dgm:spPr/>
    </dgm:pt>
    <dgm:pt modelId="{96B78044-6CF1-4310-8DE9-39AB59D77161}" type="pres">
      <dgm:prSet presAssocID="{323F78D7-81F5-48DF-BBB2-A3584050C934}" presName="compositeA" presStyleCnt="0"/>
      <dgm:spPr/>
    </dgm:pt>
    <dgm:pt modelId="{77004A73-47BE-48F4-981D-245A6F9E9DA4}" type="pres">
      <dgm:prSet presAssocID="{323F78D7-81F5-48DF-BBB2-A3584050C934}" presName="textA" presStyleLbl="revTx" presStyleIdx="2" presStyleCnt="6">
        <dgm:presLayoutVars>
          <dgm:bulletEnabled val="1"/>
        </dgm:presLayoutVars>
      </dgm:prSet>
      <dgm:spPr/>
    </dgm:pt>
    <dgm:pt modelId="{3ED57BDB-1295-4B49-A2B4-7458BE73D1AF}" type="pres">
      <dgm:prSet presAssocID="{323F78D7-81F5-48DF-BBB2-A3584050C934}" presName="circleA" presStyleLbl="node1" presStyleIdx="2" presStyleCnt="6"/>
      <dgm:spPr>
        <a:solidFill>
          <a:schemeClr val="bg1"/>
        </a:solidFill>
      </dgm:spPr>
    </dgm:pt>
    <dgm:pt modelId="{EA18FB0B-20ED-403D-AE1E-0D5CD10232A8}" type="pres">
      <dgm:prSet presAssocID="{323F78D7-81F5-48DF-BBB2-A3584050C934}" presName="spaceA" presStyleCnt="0"/>
      <dgm:spPr/>
    </dgm:pt>
    <dgm:pt modelId="{2008B1EF-63C2-4680-93C1-30282457C354}" type="pres">
      <dgm:prSet presAssocID="{31ADB69B-F7FD-47B5-BFCC-19FD02E8DB93}" presName="space" presStyleCnt="0"/>
      <dgm:spPr/>
    </dgm:pt>
    <dgm:pt modelId="{F4C7E999-1473-4ADF-AA14-7980C1C9CD72}" type="pres">
      <dgm:prSet presAssocID="{19A83EBB-861C-43AF-8C31-F7A8B7BBEFF9}" presName="compositeB" presStyleCnt="0"/>
      <dgm:spPr/>
    </dgm:pt>
    <dgm:pt modelId="{9E6680F6-D1C6-4A93-ACD6-463DA456C013}" type="pres">
      <dgm:prSet presAssocID="{19A83EBB-861C-43AF-8C31-F7A8B7BBEFF9}" presName="textB" presStyleLbl="revTx" presStyleIdx="3" presStyleCnt="6" custAng="0">
        <dgm:presLayoutVars>
          <dgm:bulletEnabled val="1"/>
        </dgm:presLayoutVars>
      </dgm:prSet>
      <dgm:spPr/>
    </dgm:pt>
    <dgm:pt modelId="{51364D10-A139-4E88-B88C-EBDCEFDEAC99}" type="pres">
      <dgm:prSet presAssocID="{19A83EBB-861C-43AF-8C31-F7A8B7BBEFF9}" presName="circleB" presStyleLbl="node1" presStyleIdx="3" presStyleCnt="6"/>
      <dgm:spPr>
        <a:solidFill>
          <a:schemeClr val="bg1"/>
        </a:solidFill>
      </dgm:spPr>
    </dgm:pt>
    <dgm:pt modelId="{7F6E9328-71C9-42C9-BCF3-6ECC8209754C}" type="pres">
      <dgm:prSet presAssocID="{19A83EBB-861C-43AF-8C31-F7A8B7BBEFF9}" presName="spaceB" presStyleCnt="0"/>
      <dgm:spPr/>
    </dgm:pt>
    <dgm:pt modelId="{DBE64A5B-BDD0-4FC3-8CD9-6C3765D888C1}" type="pres">
      <dgm:prSet presAssocID="{F7E8CD31-0EB4-430B-9E0F-96223D7FD30D}" presName="space" presStyleCnt="0"/>
      <dgm:spPr/>
    </dgm:pt>
    <dgm:pt modelId="{86369496-0780-45EA-A5CB-AE765D0928BD}" type="pres">
      <dgm:prSet presAssocID="{27225CDC-450E-4089-9555-90C67835FD1B}" presName="compositeA" presStyleCnt="0"/>
      <dgm:spPr/>
    </dgm:pt>
    <dgm:pt modelId="{80F8EDEE-E24A-4624-85B3-E43C82843604}" type="pres">
      <dgm:prSet presAssocID="{27225CDC-450E-4089-9555-90C67835FD1B}" presName="textA" presStyleLbl="revTx" presStyleIdx="4" presStyleCnt="6">
        <dgm:presLayoutVars>
          <dgm:bulletEnabled val="1"/>
        </dgm:presLayoutVars>
      </dgm:prSet>
      <dgm:spPr/>
    </dgm:pt>
    <dgm:pt modelId="{BF49C5BB-FE65-492A-971D-4BD112C7CE68}" type="pres">
      <dgm:prSet presAssocID="{27225CDC-450E-4089-9555-90C67835FD1B}" presName="circleA" presStyleLbl="node1" presStyleIdx="4" presStyleCnt="6"/>
      <dgm:spPr>
        <a:solidFill>
          <a:schemeClr val="bg1"/>
        </a:solidFill>
      </dgm:spPr>
    </dgm:pt>
    <dgm:pt modelId="{F622BEE8-8B28-4229-8CC2-156F25CC1041}" type="pres">
      <dgm:prSet presAssocID="{27225CDC-450E-4089-9555-90C67835FD1B}" presName="spaceA" presStyleCnt="0"/>
      <dgm:spPr/>
    </dgm:pt>
    <dgm:pt modelId="{430F3453-32F5-41EF-9892-620B85CB56AF}" type="pres">
      <dgm:prSet presAssocID="{05A8CD48-D3B3-43CC-AE34-1AE46B34CDDE}" presName="space" presStyleCnt="0"/>
      <dgm:spPr/>
    </dgm:pt>
    <dgm:pt modelId="{9FFCF31E-E215-4BCF-83B8-6B1993800A4B}" type="pres">
      <dgm:prSet presAssocID="{11A8E9B0-555A-432B-8227-ECE19F9087C1}" presName="compositeB" presStyleCnt="0"/>
      <dgm:spPr/>
    </dgm:pt>
    <dgm:pt modelId="{F9C3A3CF-0268-4DFF-9394-B773C8C2B778}" type="pres">
      <dgm:prSet presAssocID="{11A8E9B0-555A-432B-8227-ECE19F9087C1}" presName="textB" presStyleLbl="revTx" presStyleIdx="5" presStyleCnt="6">
        <dgm:presLayoutVars>
          <dgm:bulletEnabled val="1"/>
        </dgm:presLayoutVars>
      </dgm:prSet>
      <dgm:spPr/>
    </dgm:pt>
    <dgm:pt modelId="{A321EF3A-CE46-4D10-8FAA-AD6D90B07BAB}" type="pres">
      <dgm:prSet presAssocID="{11A8E9B0-555A-432B-8227-ECE19F9087C1}" presName="circleB" presStyleLbl="node1" presStyleIdx="5" presStyleCnt="6"/>
      <dgm:spPr>
        <a:solidFill>
          <a:schemeClr val="bg1"/>
        </a:solidFill>
      </dgm:spPr>
    </dgm:pt>
    <dgm:pt modelId="{0BAEBCAC-1BFE-4BBA-B1A8-5A03EB8B17B3}" type="pres">
      <dgm:prSet presAssocID="{11A8E9B0-555A-432B-8227-ECE19F9087C1}" presName="spaceB" presStyleCnt="0"/>
      <dgm:spPr/>
    </dgm:pt>
  </dgm:ptLst>
  <dgm:cxnLst>
    <dgm:cxn modelId="{3CA75E05-2006-420E-82D6-706234A5C23C}" type="presOf" srcId="{6D98C2D6-3D36-48B2-AC99-A923029F99EA}" destId="{B2094E59-B043-4240-85AD-3B92AE8C5547}" srcOrd="0" destOrd="0" presId="urn:microsoft.com/office/officeart/2005/8/layout/hProcess11"/>
    <dgm:cxn modelId="{DA723707-E810-476C-B893-7607632DFF12}" srcId="{7949050E-CF4C-4E5A-91B0-339B488D84A8}" destId="{27225CDC-450E-4089-9555-90C67835FD1B}" srcOrd="4" destOrd="0" parTransId="{66B6FF71-855C-45AD-AED4-B08EEC52F534}" sibTransId="{05A8CD48-D3B3-43CC-AE34-1AE46B34CDDE}"/>
    <dgm:cxn modelId="{268A1120-03B3-467A-8365-E7A3CF9E406D}" srcId="{7949050E-CF4C-4E5A-91B0-339B488D84A8}" destId="{19A83EBB-861C-43AF-8C31-F7A8B7BBEFF9}" srcOrd="3" destOrd="0" parTransId="{D4A35042-CDD0-4D50-BE60-7C9F9B1D2B0F}" sibTransId="{F7E8CD31-0EB4-430B-9E0F-96223D7FD30D}"/>
    <dgm:cxn modelId="{49A7AE20-3B24-4915-B311-BBC9929F07DF}" type="presOf" srcId="{27225CDC-450E-4089-9555-90C67835FD1B}" destId="{80F8EDEE-E24A-4624-85B3-E43C82843604}" srcOrd="0" destOrd="0" presId="urn:microsoft.com/office/officeart/2005/8/layout/hProcess11"/>
    <dgm:cxn modelId="{717C4F31-A1E4-44C6-B060-1DA04BFDCAE8}" type="presOf" srcId="{FD67C3C2-8E8C-4873-957B-73AF49CDD21F}" destId="{C93F436A-11C5-44CC-84D8-D4C7EBFE0A98}" srcOrd="0" destOrd="0" presId="urn:microsoft.com/office/officeart/2005/8/layout/hProcess11"/>
    <dgm:cxn modelId="{6416CA4F-7789-4105-A736-4730EB83238D}" type="presOf" srcId="{7949050E-CF4C-4E5A-91B0-339B488D84A8}" destId="{EAF37482-62F7-459A-94D2-020C752C8415}" srcOrd="0" destOrd="0" presId="urn:microsoft.com/office/officeart/2005/8/layout/hProcess11"/>
    <dgm:cxn modelId="{8EC0415A-DFC5-49DD-B0A3-C9D3DE3C5481}" srcId="{7949050E-CF4C-4E5A-91B0-339B488D84A8}" destId="{6D98C2D6-3D36-48B2-AC99-A923029F99EA}" srcOrd="1" destOrd="0" parTransId="{9EE50508-CAF1-4DBD-AC5C-FC821D43C043}" sibTransId="{61045370-2714-4DF7-A2BC-1DE18BDCD76C}"/>
    <dgm:cxn modelId="{627BB896-C33B-4A3F-BF8E-DD1A0007E775}" srcId="{7949050E-CF4C-4E5A-91B0-339B488D84A8}" destId="{11A8E9B0-555A-432B-8227-ECE19F9087C1}" srcOrd="5" destOrd="0" parTransId="{D73A2636-6D20-4095-B4F1-E618698CFCF2}" sibTransId="{36CC2EC1-CD76-4917-8E63-5A83B3C83507}"/>
    <dgm:cxn modelId="{48796FAA-6E26-437F-A7E3-55DC814E58A0}" srcId="{7949050E-CF4C-4E5A-91B0-339B488D84A8}" destId="{FD67C3C2-8E8C-4873-957B-73AF49CDD21F}" srcOrd="0" destOrd="0" parTransId="{37C0F539-68C6-4F57-869C-E0EE4193F4EB}" sibTransId="{6DDC92E3-DCB2-4A28-B430-38C3C506C290}"/>
    <dgm:cxn modelId="{670B68AC-B0FF-472A-AF5F-C95AF23F5F0F}" type="presOf" srcId="{19A83EBB-861C-43AF-8C31-F7A8B7BBEFF9}" destId="{9E6680F6-D1C6-4A93-ACD6-463DA456C013}" srcOrd="0" destOrd="0" presId="urn:microsoft.com/office/officeart/2005/8/layout/hProcess11"/>
    <dgm:cxn modelId="{CCBE0AD0-0108-48EB-BC80-B9776C7EF5CD}" type="presOf" srcId="{323F78D7-81F5-48DF-BBB2-A3584050C934}" destId="{77004A73-47BE-48F4-981D-245A6F9E9DA4}" srcOrd="0" destOrd="0" presId="urn:microsoft.com/office/officeart/2005/8/layout/hProcess11"/>
    <dgm:cxn modelId="{FCE913E0-0982-4D10-B6A5-1B7C55716489}" type="presOf" srcId="{11A8E9B0-555A-432B-8227-ECE19F9087C1}" destId="{F9C3A3CF-0268-4DFF-9394-B773C8C2B778}" srcOrd="0" destOrd="0" presId="urn:microsoft.com/office/officeart/2005/8/layout/hProcess11"/>
    <dgm:cxn modelId="{FDBF8EEC-4409-4B11-BAED-0D1259057924}" srcId="{7949050E-CF4C-4E5A-91B0-339B488D84A8}" destId="{323F78D7-81F5-48DF-BBB2-A3584050C934}" srcOrd="2" destOrd="0" parTransId="{6CCF2E59-2AE5-46C9-B654-D5A491531B80}" sibTransId="{31ADB69B-F7FD-47B5-BFCC-19FD02E8DB93}"/>
    <dgm:cxn modelId="{5D9A06B0-558C-47D6-97D9-2BFD6765564C}" type="presParOf" srcId="{EAF37482-62F7-459A-94D2-020C752C8415}" destId="{C626BDB2-845D-4261-B3D5-D84E1AC4C6CE}" srcOrd="0" destOrd="0" presId="urn:microsoft.com/office/officeart/2005/8/layout/hProcess11"/>
    <dgm:cxn modelId="{3EE705EA-4E79-4783-9BC4-AF5014D6C899}" type="presParOf" srcId="{EAF37482-62F7-459A-94D2-020C752C8415}" destId="{DC144406-1C34-4213-9BFC-0EC4711726F0}" srcOrd="1" destOrd="0" presId="urn:microsoft.com/office/officeart/2005/8/layout/hProcess11"/>
    <dgm:cxn modelId="{9A24679F-1B6D-41D8-9E05-35B1AA03AF6F}" type="presParOf" srcId="{DC144406-1C34-4213-9BFC-0EC4711726F0}" destId="{03E4E8C6-16F7-4B65-8176-C393616A9AFC}" srcOrd="0" destOrd="0" presId="urn:microsoft.com/office/officeart/2005/8/layout/hProcess11"/>
    <dgm:cxn modelId="{7F41DFC9-7F3C-4DB6-BFB4-401A6E7D8ABA}" type="presParOf" srcId="{03E4E8C6-16F7-4B65-8176-C393616A9AFC}" destId="{C93F436A-11C5-44CC-84D8-D4C7EBFE0A98}" srcOrd="0" destOrd="0" presId="urn:microsoft.com/office/officeart/2005/8/layout/hProcess11"/>
    <dgm:cxn modelId="{D80C9CB2-0BE8-48BD-87A0-EF2C590E964B}" type="presParOf" srcId="{03E4E8C6-16F7-4B65-8176-C393616A9AFC}" destId="{541AFF39-E0D2-4E41-9208-130272E86CD9}" srcOrd="1" destOrd="0" presId="urn:microsoft.com/office/officeart/2005/8/layout/hProcess11"/>
    <dgm:cxn modelId="{5CAEC8CF-FAFE-4269-9C46-EC229BBF9E3E}" type="presParOf" srcId="{03E4E8C6-16F7-4B65-8176-C393616A9AFC}" destId="{552187D6-49EA-436B-BD9F-8BC26682A264}" srcOrd="2" destOrd="0" presId="urn:microsoft.com/office/officeart/2005/8/layout/hProcess11"/>
    <dgm:cxn modelId="{A44EEDBA-9998-4BD9-9398-E65795BD06B7}" type="presParOf" srcId="{DC144406-1C34-4213-9BFC-0EC4711726F0}" destId="{E9F85666-38DB-43FD-A5CF-F5C6EB399CD9}" srcOrd="1" destOrd="0" presId="urn:microsoft.com/office/officeart/2005/8/layout/hProcess11"/>
    <dgm:cxn modelId="{B70FC4ED-3318-4420-9F5C-C17E62E6948A}" type="presParOf" srcId="{DC144406-1C34-4213-9BFC-0EC4711726F0}" destId="{48DC624B-C922-495D-9645-8683B8903860}" srcOrd="2" destOrd="0" presId="urn:microsoft.com/office/officeart/2005/8/layout/hProcess11"/>
    <dgm:cxn modelId="{A9A042DA-5EE2-4C20-8287-8D016F6235F6}" type="presParOf" srcId="{48DC624B-C922-495D-9645-8683B8903860}" destId="{B2094E59-B043-4240-85AD-3B92AE8C5547}" srcOrd="0" destOrd="0" presId="urn:microsoft.com/office/officeart/2005/8/layout/hProcess11"/>
    <dgm:cxn modelId="{3B7ABC64-6F55-4253-9CD4-7152253EC7B8}" type="presParOf" srcId="{48DC624B-C922-495D-9645-8683B8903860}" destId="{D906DF91-8679-4C5F-9137-1603BBABC8FB}" srcOrd="1" destOrd="0" presId="urn:microsoft.com/office/officeart/2005/8/layout/hProcess11"/>
    <dgm:cxn modelId="{ED7FDBA6-9005-4989-A255-6C3AA6795DD2}" type="presParOf" srcId="{48DC624B-C922-495D-9645-8683B8903860}" destId="{EA3BB20B-E2BC-41B5-8D59-796D017AED61}" srcOrd="2" destOrd="0" presId="urn:microsoft.com/office/officeart/2005/8/layout/hProcess11"/>
    <dgm:cxn modelId="{C5138656-23CB-4133-851C-079BC7DF36CC}" type="presParOf" srcId="{DC144406-1C34-4213-9BFC-0EC4711726F0}" destId="{42B518F0-F993-4542-9881-04B335599EAD}" srcOrd="3" destOrd="0" presId="urn:microsoft.com/office/officeart/2005/8/layout/hProcess11"/>
    <dgm:cxn modelId="{68FD75C6-F6A1-437D-A6C2-07C29A95C84C}" type="presParOf" srcId="{DC144406-1C34-4213-9BFC-0EC4711726F0}" destId="{96B78044-6CF1-4310-8DE9-39AB59D77161}" srcOrd="4" destOrd="0" presId="urn:microsoft.com/office/officeart/2005/8/layout/hProcess11"/>
    <dgm:cxn modelId="{77197397-32FC-4132-9EEC-68EB640A90F6}" type="presParOf" srcId="{96B78044-6CF1-4310-8DE9-39AB59D77161}" destId="{77004A73-47BE-48F4-981D-245A6F9E9DA4}" srcOrd="0" destOrd="0" presId="urn:microsoft.com/office/officeart/2005/8/layout/hProcess11"/>
    <dgm:cxn modelId="{593B9BA3-C162-4DE5-A673-1592269A4A25}" type="presParOf" srcId="{96B78044-6CF1-4310-8DE9-39AB59D77161}" destId="{3ED57BDB-1295-4B49-A2B4-7458BE73D1AF}" srcOrd="1" destOrd="0" presId="urn:microsoft.com/office/officeart/2005/8/layout/hProcess11"/>
    <dgm:cxn modelId="{9FCB12B0-77EE-473A-B2C2-1614D8B4D543}" type="presParOf" srcId="{96B78044-6CF1-4310-8DE9-39AB59D77161}" destId="{EA18FB0B-20ED-403D-AE1E-0D5CD10232A8}" srcOrd="2" destOrd="0" presId="urn:microsoft.com/office/officeart/2005/8/layout/hProcess11"/>
    <dgm:cxn modelId="{DA70EBD5-C7C5-4705-94B0-398B2916D0F4}" type="presParOf" srcId="{DC144406-1C34-4213-9BFC-0EC4711726F0}" destId="{2008B1EF-63C2-4680-93C1-30282457C354}" srcOrd="5" destOrd="0" presId="urn:microsoft.com/office/officeart/2005/8/layout/hProcess11"/>
    <dgm:cxn modelId="{1C3F98F9-5E0E-4ACC-91ED-45CE87D410C0}" type="presParOf" srcId="{DC144406-1C34-4213-9BFC-0EC4711726F0}" destId="{F4C7E999-1473-4ADF-AA14-7980C1C9CD72}" srcOrd="6" destOrd="0" presId="urn:microsoft.com/office/officeart/2005/8/layout/hProcess11"/>
    <dgm:cxn modelId="{2F002EC6-3DA3-43C3-9B61-0089B8905279}" type="presParOf" srcId="{F4C7E999-1473-4ADF-AA14-7980C1C9CD72}" destId="{9E6680F6-D1C6-4A93-ACD6-463DA456C013}" srcOrd="0" destOrd="0" presId="urn:microsoft.com/office/officeart/2005/8/layout/hProcess11"/>
    <dgm:cxn modelId="{3099E797-7DEE-481A-9302-94E814910427}" type="presParOf" srcId="{F4C7E999-1473-4ADF-AA14-7980C1C9CD72}" destId="{51364D10-A139-4E88-B88C-EBDCEFDEAC99}" srcOrd="1" destOrd="0" presId="urn:microsoft.com/office/officeart/2005/8/layout/hProcess11"/>
    <dgm:cxn modelId="{48FD2CBC-22E2-46B0-8096-644BFF21227B}" type="presParOf" srcId="{F4C7E999-1473-4ADF-AA14-7980C1C9CD72}" destId="{7F6E9328-71C9-42C9-BCF3-6ECC8209754C}" srcOrd="2" destOrd="0" presId="urn:microsoft.com/office/officeart/2005/8/layout/hProcess11"/>
    <dgm:cxn modelId="{B8239CA3-08AC-4321-BCE2-6F1BBE1F7BD2}" type="presParOf" srcId="{DC144406-1C34-4213-9BFC-0EC4711726F0}" destId="{DBE64A5B-BDD0-4FC3-8CD9-6C3765D888C1}" srcOrd="7" destOrd="0" presId="urn:microsoft.com/office/officeart/2005/8/layout/hProcess11"/>
    <dgm:cxn modelId="{210FA2BF-899D-437A-9FA5-F13C95AB0EAC}" type="presParOf" srcId="{DC144406-1C34-4213-9BFC-0EC4711726F0}" destId="{86369496-0780-45EA-A5CB-AE765D0928BD}" srcOrd="8" destOrd="0" presId="urn:microsoft.com/office/officeart/2005/8/layout/hProcess11"/>
    <dgm:cxn modelId="{AFBB7FD3-6812-4B16-A32C-0FA0EA095A5F}" type="presParOf" srcId="{86369496-0780-45EA-A5CB-AE765D0928BD}" destId="{80F8EDEE-E24A-4624-85B3-E43C82843604}" srcOrd="0" destOrd="0" presId="urn:microsoft.com/office/officeart/2005/8/layout/hProcess11"/>
    <dgm:cxn modelId="{37AD25B1-A90F-4C1E-AB48-3A4E9F973B72}" type="presParOf" srcId="{86369496-0780-45EA-A5CB-AE765D0928BD}" destId="{BF49C5BB-FE65-492A-971D-4BD112C7CE68}" srcOrd="1" destOrd="0" presId="urn:microsoft.com/office/officeart/2005/8/layout/hProcess11"/>
    <dgm:cxn modelId="{852EE2CB-2D91-4EC9-B89B-0C1A7753F669}" type="presParOf" srcId="{86369496-0780-45EA-A5CB-AE765D0928BD}" destId="{F622BEE8-8B28-4229-8CC2-156F25CC1041}" srcOrd="2" destOrd="0" presId="urn:microsoft.com/office/officeart/2005/8/layout/hProcess11"/>
    <dgm:cxn modelId="{9024B645-9A89-448E-9A58-DA071952DE1C}" type="presParOf" srcId="{DC144406-1C34-4213-9BFC-0EC4711726F0}" destId="{430F3453-32F5-41EF-9892-620B85CB56AF}" srcOrd="9" destOrd="0" presId="urn:microsoft.com/office/officeart/2005/8/layout/hProcess11"/>
    <dgm:cxn modelId="{0FE517F6-E2C7-4270-82A1-3B911D801D91}" type="presParOf" srcId="{DC144406-1C34-4213-9BFC-0EC4711726F0}" destId="{9FFCF31E-E215-4BCF-83B8-6B1993800A4B}" srcOrd="10" destOrd="0" presId="urn:microsoft.com/office/officeart/2005/8/layout/hProcess11"/>
    <dgm:cxn modelId="{8DFD3B0E-D8DA-4E5D-9E83-4125188CD600}" type="presParOf" srcId="{9FFCF31E-E215-4BCF-83B8-6B1993800A4B}" destId="{F9C3A3CF-0268-4DFF-9394-B773C8C2B778}" srcOrd="0" destOrd="0" presId="urn:microsoft.com/office/officeart/2005/8/layout/hProcess11"/>
    <dgm:cxn modelId="{2BC0756A-EEB8-49F3-9907-27E804C4AAAC}" type="presParOf" srcId="{9FFCF31E-E215-4BCF-83B8-6B1993800A4B}" destId="{A321EF3A-CE46-4D10-8FAA-AD6D90B07BAB}" srcOrd="1" destOrd="0" presId="urn:microsoft.com/office/officeart/2005/8/layout/hProcess11"/>
    <dgm:cxn modelId="{2D8AB4F0-3EEE-495B-A466-0041320DDB51}" type="presParOf" srcId="{9FFCF31E-E215-4BCF-83B8-6B1993800A4B}" destId="{0BAEBCAC-1BFE-4BBA-B1A8-5A03EB8B17B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49050E-CF4C-4E5A-91B0-339B488D84A8}" type="doc">
      <dgm:prSet loTypeId="urn:microsoft.com/office/officeart/2005/8/layout/hProcess11" loCatId="process" qsTypeId="urn:microsoft.com/office/officeart/2005/8/quickstyle/3d4" qsCatId="3D" csTypeId="urn:microsoft.com/office/officeart/2005/8/colors/accent1_2" csCatId="accent1" phldr="1"/>
      <dgm:spPr/>
    </dgm:pt>
    <dgm:pt modelId="{FD67C3C2-8E8C-4873-957B-73AF49CDD21F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</a:rPr>
            <a:t>기획</a:t>
          </a:r>
          <a:r>
            <a:rPr lang="en-US" altLang="ko-KR" sz="900" b="1" dirty="0">
              <a:solidFill>
                <a:schemeClr val="bg1"/>
              </a:solidFill>
            </a:rPr>
            <a:t>, </a:t>
          </a:r>
          <a:r>
            <a:rPr lang="ko-KR" altLang="en-US" sz="900" b="1" dirty="0">
              <a:solidFill>
                <a:schemeClr val="bg1"/>
              </a:solidFill>
            </a:rPr>
            <a:t>구상</a:t>
          </a:r>
        </a:p>
      </dgm:t>
    </dgm:pt>
    <dgm:pt modelId="{37C0F539-68C6-4F57-869C-E0EE4193F4EB}" type="par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DC92E3-DCB2-4A28-B430-38C3C506C290}" type="sib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98C2D6-3D36-48B2-AC99-A923029F99EA}">
      <dgm:prSet phldrT="[텍스트]" custT="1"/>
      <dgm:spPr/>
      <dgm:t>
        <a:bodyPr/>
        <a:lstStyle/>
        <a:p>
          <a:pPr latinLnBrk="1"/>
          <a:r>
            <a:rPr lang="ko-KR" altLang="en-US" sz="9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gm:t>
    </dgm:pt>
    <dgm:pt modelId="{9EE50508-CAF1-4DBD-AC5C-FC821D43C043}" type="par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61045370-2714-4DF7-A2BC-1DE18BDCD76C}" type="sib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19A83EBB-861C-43AF-8C31-F7A8B7BBEFF9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gm:t>
    </dgm:pt>
    <dgm:pt modelId="{D4A35042-CDD0-4D50-BE60-7C9F9B1D2B0F}" type="par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F7E8CD31-0EB4-430B-9E0F-96223D7FD30D}" type="sib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27225CDC-450E-4089-9555-90C67835FD1B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gm:t>
    </dgm:pt>
    <dgm:pt modelId="{66B6FF71-855C-45AD-AED4-B08EEC52F534}" type="par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05A8CD48-D3B3-43CC-AE34-1AE46B34CDDE}" type="sib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323F78D7-81F5-48DF-BBB2-A3584050C934}">
      <dgm:prSet phldrT="[텍스트]" custT="1"/>
      <dgm:spPr/>
      <dgm:t>
        <a:bodyPr/>
        <a:lstStyle/>
        <a:p>
          <a:pPr latinLnBrk="1"/>
          <a:r>
            <a:rPr lang="en-US" altLang="ko-KR" sz="9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수집</a:t>
          </a:r>
        </a:p>
      </dgm:t>
    </dgm:pt>
    <dgm:pt modelId="{6CCF2E59-2AE5-46C9-B654-D5A491531B80}" type="par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31ADB69B-F7FD-47B5-BFCC-19FD02E8DB93}" type="sib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11A8E9B0-555A-432B-8227-ECE19F9087C1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gm:t>
    </dgm:pt>
    <dgm:pt modelId="{D73A2636-6D20-4095-B4F1-E618698CFCF2}" type="par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36CC2EC1-CD76-4917-8E63-5A83B3C83507}" type="sib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EAF37482-62F7-459A-94D2-020C752C8415}" type="pres">
      <dgm:prSet presAssocID="{7949050E-CF4C-4E5A-91B0-339B488D84A8}" presName="Name0" presStyleCnt="0">
        <dgm:presLayoutVars>
          <dgm:dir/>
          <dgm:resizeHandles val="exact"/>
        </dgm:presLayoutVars>
      </dgm:prSet>
      <dgm:spPr/>
    </dgm:pt>
    <dgm:pt modelId="{C626BDB2-845D-4261-B3D5-D84E1AC4C6CE}" type="pres">
      <dgm:prSet presAssocID="{7949050E-CF4C-4E5A-91B0-339B488D84A8}" presName="arrow" presStyleLbl="bgShp" presStyleIdx="0" presStyleCnt="1" custLinFactNeighborX="1237"/>
      <dgm:spPr>
        <a:solidFill>
          <a:srgbClr val="6F6F6D"/>
        </a:solidFill>
      </dgm:spPr>
    </dgm:pt>
    <dgm:pt modelId="{DC144406-1C34-4213-9BFC-0EC4711726F0}" type="pres">
      <dgm:prSet presAssocID="{7949050E-CF4C-4E5A-91B0-339B488D84A8}" presName="points" presStyleCnt="0"/>
      <dgm:spPr/>
    </dgm:pt>
    <dgm:pt modelId="{03E4E8C6-16F7-4B65-8176-C393616A9AFC}" type="pres">
      <dgm:prSet presAssocID="{FD67C3C2-8E8C-4873-957B-73AF49CDD21F}" presName="compositeA" presStyleCnt="0"/>
      <dgm:spPr/>
    </dgm:pt>
    <dgm:pt modelId="{C93F436A-11C5-44CC-84D8-D4C7EBFE0A98}" type="pres">
      <dgm:prSet presAssocID="{FD67C3C2-8E8C-4873-957B-73AF49CDD21F}" presName="textA" presStyleLbl="revTx" presStyleIdx="0" presStyleCnt="6">
        <dgm:presLayoutVars>
          <dgm:bulletEnabled val="1"/>
        </dgm:presLayoutVars>
      </dgm:prSet>
      <dgm:spPr/>
    </dgm:pt>
    <dgm:pt modelId="{541AFF39-E0D2-4E41-9208-130272E86CD9}" type="pres">
      <dgm:prSet presAssocID="{FD67C3C2-8E8C-4873-957B-73AF49CDD21F}" presName="circleA" presStyleLbl="node1" presStyleIdx="0" presStyleCnt="6"/>
      <dgm:spPr>
        <a:solidFill>
          <a:schemeClr val="bg1"/>
        </a:solidFill>
      </dgm:spPr>
    </dgm:pt>
    <dgm:pt modelId="{552187D6-49EA-436B-BD9F-8BC26682A264}" type="pres">
      <dgm:prSet presAssocID="{FD67C3C2-8E8C-4873-957B-73AF49CDD21F}" presName="spaceA" presStyleCnt="0"/>
      <dgm:spPr/>
    </dgm:pt>
    <dgm:pt modelId="{E9F85666-38DB-43FD-A5CF-F5C6EB399CD9}" type="pres">
      <dgm:prSet presAssocID="{6DDC92E3-DCB2-4A28-B430-38C3C506C290}" presName="space" presStyleCnt="0"/>
      <dgm:spPr/>
    </dgm:pt>
    <dgm:pt modelId="{48DC624B-C922-495D-9645-8683B8903860}" type="pres">
      <dgm:prSet presAssocID="{6D98C2D6-3D36-48B2-AC99-A923029F99EA}" presName="compositeB" presStyleCnt="0"/>
      <dgm:spPr/>
    </dgm:pt>
    <dgm:pt modelId="{B2094E59-B043-4240-85AD-3B92AE8C5547}" type="pres">
      <dgm:prSet presAssocID="{6D98C2D6-3D36-48B2-AC99-A923029F99EA}" presName="textB" presStyleLbl="revTx" presStyleIdx="1" presStyleCnt="6">
        <dgm:presLayoutVars>
          <dgm:bulletEnabled val="1"/>
        </dgm:presLayoutVars>
      </dgm:prSet>
      <dgm:spPr/>
    </dgm:pt>
    <dgm:pt modelId="{D906DF91-8679-4C5F-9137-1603BBABC8FB}" type="pres">
      <dgm:prSet presAssocID="{6D98C2D6-3D36-48B2-AC99-A923029F99EA}" presName="circleB" presStyleLbl="node1" presStyleIdx="1" presStyleCnt="6"/>
      <dgm:spPr>
        <a:solidFill>
          <a:schemeClr val="bg1"/>
        </a:solidFill>
      </dgm:spPr>
    </dgm:pt>
    <dgm:pt modelId="{EA3BB20B-E2BC-41B5-8D59-796D017AED61}" type="pres">
      <dgm:prSet presAssocID="{6D98C2D6-3D36-48B2-AC99-A923029F99EA}" presName="spaceB" presStyleCnt="0"/>
      <dgm:spPr/>
    </dgm:pt>
    <dgm:pt modelId="{42B518F0-F993-4542-9881-04B335599EAD}" type="pres">
      <dgm:prSet presAssocID="{61045370-2714-4DF7-A2BC-1DE18BDCD76C}" presName="space" presStyleCnt="0"/>
      <dgm:spPr/>
    </dgm:pt>
    <dgm:pt modelId="{96B78044-6CF1-4310-8DE9-39AB59D77161}" type="pres">
      <dgm:prSet presAssocID="{323F78D7-81F5-48DF-BBB2-A3584050C934}" presName="compositeA" presStyleCnt="0"/>
      <dgm:spPr/>
    </dgm:pt>
    <dgm:pt modelId="{77004A73-47BE-48F4-981D-245A6F9E9DA4}" type="pres">
      <dgm:prSet presAssocID="{323F78D7-81F5-48DF-BBB2-A3584050C934}" presName="textA" presStyleLbl="revTx" presStyleIdx="2" presStyleCnt="6">
        <dgm:presLayoutVars>
          <dgm:bulletEnabled val="1"/>
        </dgm:presLayoutVars>
      </dgm:prSet>
      <dgm:spPr/>
    </dgm:pt>
    <dgm:pt modelId="{3ED57BDB-1295-4B49-A2B4-7458BE73D1AF}" type="pres">
      <dgm:prSet presAssocID="{323F78D7-81F5-48DF-BBB2-A3584050C934}" presName="circleA" presStyleLbl="node1" presStyleIdx="2" presStyleCnt="6"/>
      <dgm:spPr>
        <a:solidFill>
          <a:schemeClr val="bg1"/>
        </a:solidFill>
      </dgm:spPr>
    </dgm:pt>
    <dgm:pt modelId="{EA18FB0B-20ED-403D-AE1E-0D5CD10232A8}" type="pres">
      <dgm:prSet presAssocID="{323F78D7-81F5-48DF-BBB2-A3584050C934}" presName="spaceA" presStyleCnt="0"/>
      <dgm:spPr/>
    </dgm:pt>
    <dgm:pt modelId="{2008B1EF-63C2-4680-93C1-30282457C354}" type="pres">
      <dgm:prSet presAssocID="{31ADB69B-F7FD-47B5-BFCC-19FD02E8DB93}" presName="space" presStyleCnt="0"/>
      <dgm:spPr/>
    </dgm:pt>
    <dgm:pt modelId="{F4C7E999-1473-4ADF-AA14-7980C1C9CD72}" type="pres">
      <dgm:prSet presAssocID="{19A83EBB-861C-43AF-8C31-F7A8B7BBEFF9}" presName="compositeB" presStyleCnt="0"/>
      <dgm:spPr/>
    </dgm:pt>
    <dgm:pt modelId="{9E6680F6-D1C6-4A93-ACD6-463DA456C013}" type="pres">
      <dgm:prSet presAssocID="{19A83EBB-861C-43AF-8C31-F7A8B7BBEFF9}" presName="textB" presStyleLbl="revTx" presStyleIdx="3" presStyleCnt="6" custAng="0">
        <dgm:presLayoutVars>
          <dgm:bulletEnabled val="1"/>
        </dgm:presLayoutVars>
      </dgm:prSet>
      <dgm:spPr/>
    </dgm:pt>
    <dgm:pt modelId="{51364D10-A139-4E88-B88C-EBDCEFDEAC99}" type="pres">
      <dgm:prSet presAssocID="{19A83EBB-861C-43AF-8C31-F7A8B7BBEFF9}" presName="circleB" presStyleLbl="node1" presStyleIdx="3" presStyleCnt="6"/>
      <dgm:spPr>
        <a:solidFill>
          <a:schemeClr val="bg1"/>
        </a:solidFill>
      </dgm:spPr>
    </dgm:pt>
    <dgm:pt modelId="{7F6E9328-71C9-42C9-BCF3-6ECC8209754C}" type="pres">
      <dgm:prSet presAssocID="{19A83EBB-861C-43AF-8C31-F7A8B7BBEFF9}" presName="spaceB" presStyleCnt="0"/>
      <dgm:spPr/>
    </dgm:pt>
    <dgm:pt modelId="{DBE64A5B-BDD0-4FC3-8CD9-6C3765D888C1}" type="pres">
      <dgm:prSet presAssocID="{F7E8CD31-0EB4-430B-9E0F-96223D7FD30D}" presName="space" presStyleCnt="0"/>
      <dgm:spPr/>
    </dgm:pt>
    <dgm:pt modelId="{86369496-0780-45EA-A5CB-AE765D0928BD}" type="pres">
      <dgm:prSet presAssocID="{27225CDC-450E-4089-9555-90C67835FD1B}" presName="compositeA" presStyleCnt="0"/>
      <dgm:spPr/>
    </dgm:pt>
    <dgm:pt modelId="{80F8EDEE-E24A-4624-85B3-E43C82843604}" type="pres">
      <dgm:prSet presAssocID="{27225CDC-450E-4089-9555-90C67835FD1B}" presName="textA" presStyleLbl="revTx" presStyleIdx="4" presStyleCnt="6">
        <dgm:presLayoutVars>
          <dgm:bulletEnabled val="1"/>
        </dgm:presLayoutVars>
      </dgm:prSet>
      <dgm:spPr/>
    </dgm:pt>
    <dgm:pt modelId="{BF49C5BB-FE65-492A-971D-4BD112C7CE68}" type="pres">
      <dgm:prSet presAssocID="{27225CDC-450E-4089-9555-90C67835FD1B}" presName="circleA" presStyleLbl="node1" presStyleIdx="4" presStyleCnt="6"/>
      <dgm:spPr>
        <a:solidFill>
          <a:schemeClr val="bg1"/>
        </a:solidFill>
      </dgm:spPr>
    </dgm:pt>
    <dgm:pt modelId="{F622BEE8-8B28-4229-8CC2-156F25CC1041}" type="pres">
      <dgm:prSet presAssocID="{27225CDC-450E-4089-9555-90C67835FD1B}" presName="spaceA" presStyleCnt="0"/>
      <dgm:spPr/>
    </dgm:pt>
    <dgm:pt modelId="{430F3453-32F5-41EF-9892-620B85CB56AF}" type="pres">
      <dgm:prSet presAssocID="{05A8CD48-D3B3-43CC-AE34-1AE46B34CDDE}" presName="space" presStyleCnt="0"/>
      <dgm:spPr/>
    </dgm:pt>
    <dgm:pt modelId="{9FFCF31E-E215-4BCF-83B8-6B1993800A4B}" type="pres">
      <dgm:prSet presAssocID="{11A8E9B0-555A-432B-8227-ECE19F9087C1}" presName="compositeB" presStyleCnt="0"/>
      <dgm:spPr/>
    </dgm:pt>
    <dgm:pt modelId="{F9C3A3CF-0268-4DFF-9394-B773C8C2B778}" type="pres">
      <dgm:prSet presAssocID="{11A8E9B0-555A-432B-8227-ECE19F9087C1}" presName="textB" presStyleLbl="revTx" presStyleIdx="5" presStyleCnt="6">
        <dgm:presLayoutVars>
          <dgm:bulletEnabled val="1"/>
        </dgm:presLayoutVars>
      </dgm:prSet>
      <dgm:spPr/>
    </dgm:pt>
    <dgm:pt modelId="{A321EF3A-CE46-4D10-8FAA-AD6D90B07BAB}" type="pres">
      <dgm:prSet presAssocID="{11A8E9B0-555A-432B-8227-ECE19F9087C1}" presName="circleB" presStyleLbl="node1" presStyleIdx="5" presStyleCnt="6"/>
      <dgm:spPr>
        <a:solidFill>
          <a:schemeClr val="bg1"/>
        </a:solidFill>
      </dgm:spPr>
    </dgm:pt>
    <dgm:pt modelId="{0BAEBCAC-1BFE-4BBA-B1A8-5A03EB8B17B3}" type="pres">
      <dgm:prSet presAssocID="{11A8E9B0-555A-432B-8227-ECE19F9087C1}" presName="spaceB" presStyleCnt="0"/>
      <dgm:spPr/>
    </dgm:pt>
  </dgm:ptLst>
  <dgm:cxnLst>
    <dgm:cxn modelId="{3CA75E05-2006-420E-82D6-706234A5C23C}" type="presOf" srcId="{6D98C2D6-3D36-48B2-AC99-A923029F99EA}" destId="{B2094E59-B043-4240-85AD-3B92AE8C5547}" srcOrd="0" destOrd="0" presId="urn:microsoft.com/office/officeart/2005/8/layout/hProcess11"/>
    <dgm:cxn modelId="{DA723707-E810-476C-B893-7607632DFF12}" srcId="{7949050E-CF4C-4E5A-91B0-339B488D84A8}" destId="{27225CDC-450E-4089-9555-90C67835FD1B}" srcOrd="4" destOrd="0" parTransId="{66B6FF71-855C-45AD-AED4-B08EEC52F534}" sibTransId="{05A8CD48-D3B3-43CC-AE34-1AE46B34CDDE}"/>
    <dgm:cxn modelId="{268A1120-03B3-467A-8365-E7A3CF9E406D}" srcId="{7949050E-CF4C-4E5A-91B0-339B488D84A8}" destId="{19A83EBB-861C-43AF-8C31-F7A8B7BBEFF9}" srcOrd="3" destOrd="0" parTransId="{D4A35042-CDD0-4D50-BE60-7C9F9B1D2B0F}" sibTransId="{F7E8CD31-0EB4-430B-9E0F-96223D7FD30D}"/>
    <dgm:cxn modelId="{49A7AE20-3B24-4915-B311-BBC9929F07DF}" type="presOf" srcId="{27225CDC-450E-4089-9555-90C67835FD1B}" destId="{80F8EDEE-E24A-4624-85B3-E43C82843604}" srcOrd="0" destOrd="0" presId="urn:microsoft.com/office/officeart/2005/8/layout/hProcess11"/>
    <dgm:cxn modelId="{717C4F31-A1E4-44C6-B060-1DA04BFDCAE8}" type="presOf" srcId="{FD67C3C2-8E8C-4873-957B-73AF49CDD21F}" destId="{C93F436A-11C5-44CC-84D8-D4C7EBFE0A98}" srcOrd="0" destOrd="0" presId="urn:microsoft.com/office/officeart/2005/8/layout/hProcess11"/>
    <dgm:cxn modelId="{6416CA4F-7789-4105-A736-4730EB83238D}" type="presOf" srcId="{7949050E-CF4C-4E5A-91B0-339B488D84A8}" destId="{EAF37482-62F7-459A-94D2-020C752C8415}" srcOrd="0" destOrd="0" presId="urn:microsoft.com/office/officeart/2005/8/layout/hProcess11"/>
    <dgm:cxn modelId="{8EC0415A-DFC5-49DD-B0A3-C9D3DE3C5481}" srcId="{7949050E-CF4C-4E5A-91B0-339B488D84A8}" destId="{6D98C2D6-3D36-48B2-AC99-A923029F99EA}" srcOrd="1" destOrd="0" parTransId="{9EE50508-CAF1-4DBD-AC5C-FC821D43C043}" sibTransId="{61045370-2714-4DF7-A2BC-1DE18BDCD76C}"/>
    <dgm:cxn modelId="{627BB896-C33B-4A3F-BF8E-DD1A0007E775}" srcId="{7949050E-CF4C-4E5A-91B0-339B488D84A8}" destId="{11A8E9B0-555A-432B-8227-ECE19F9087C1}" srcOrd="5" destOrd="0" parTransId="{D73A2636-6D20-4095-B4F1-E618698CFCF2}" sibTransId="{36CC2EC1-CD76-4917-8E63-5A83B3C83507}"/>
    <dgm:cxn modelId="{48796FAA-6E26-437F-A7E3-55DC814E58A0}" srcId="{7949050E-CF4C-4E5A-91B0-339B488D84A8}" destId="{FD67C3C2-8E8C-4873-957B-73AF49CDD21F}" srcOrd="0" destOrd="0" parTransId="{37C0F539-68C6-4F57-869C-E0EE4193F4EB}" sibTransId="{6DDC92E3-DCB2-4A28-B430-38C3C506C290}"/>
    <dgm:cxn modelId="{670B68AC-B0FF-472A-AF5F-C95AF23F5F0F}" type="presOf" srcId="{19A83EBB-861C-43AF-8C31-F7A8B7BBEFF9}" destId="{9E6680F6-D1C6-4A93-ACD6-463DA456C013}" srcOrd="0" destOrd="0" presId="urn:microsoft.com/office/officeart/2005/8/layout/hProcess11"/>
    <dgm:cxn modelId="{CCBE0AD0-0108-48EB-BC80-B9776C7EF5CD}" type="presOf" srcId="{323F78D7-81F5-48DF-BBB2-A3584050C934}" destId="{77004A73-47BE-48F4-981D-245A6F9E9DA4}" srcOrd="0" destOrd="0" presId="urn:microsoft.com/office/officeart/2005/8/layout/hProcess11"/>
    <dgm:cxn modelId="{FCE913E0-0982-4D10-B6A5-1B7C55716489}" type="presOf" srcId="{11A8E9B0-555A-432B-8227-ECE19F9087C1}" destId="{F9C3A3CF-0268-4DFF-9394-B773C8C2B778}" srcOrd="0" destOrd="0" presId="urn:microsoft.com/office/officeart/2005/8/layout/hProcess11"/>
    <dgm:cxn modelId="{FDBF8EEC-4409-4B11-BAED-0D1259057924}" srcId="{7949050E-CF4C-4E5A-91B0-339B488D84A8}" destId="{323F78D7-81F5-48DF-BBB2-A3584050C934}" srcOrd="2" destOrd="0" parTransId="{6CCF2E59-2AE5-46C9-B654-D5A491531B80}" sibTransId="{31ADB69B-F7FD-47B5-BFCC-19FD02E8DB93}"/>
    <dgm:cxn modelId="{5D9A06B0-558C-47D6-97D9-2BFD6765564C}" type="presParOf" srcId="{EAF37482-62F7-459A-94D2-020C752C8415}" destId="{C626BDB2-845D-4261-B3D5-D84E1AC4C6CE}" srcOrd="0" destOrd="0" presId="urn:microsoft.com/office/officeart/2005/8/layout/hProcess11"/>
    <dgm:cxn modelId="{3EE705EA-4E79-4783-9BC4-AF5014D6C899}" type="presParOf" srcId="{EAF37482-62F7-459A-94D2-020C752C8415}" destId="{DC144406-1C34-4213-9BFC-0EC4711726F0}" srcOrd="1" destOrd="0" presId="urn:microsoft.com/office/officeart/2005/8/layout/hProcess11"/>
    <dgm:cxn modelId="{9A24679F-1B6D-41D8-9E05-35B1AA03AF6F}" type="presParOf" srcId="{DC144406-1C34-4213-9BFC-0EC4711726F0}" destId="{03E4E8C6-16F7-4B65-8176-C393616A9AFC}" srcOrd="0" destOrd="0" presId="urn:microsoft.com/office/officeart/2005/8/layout/hProcess11"/>
    <dgm:cxn modelId="{7F41DFC9-7F3C-4DB6-BFB4-401A6E7D8ABA}" type="presParOf" srcId="{03E4E8C6-16F7-4B65-8176-C393616A9AFC}" destId="{C93F436A-11C5-44CC-84D8-D4C7EBFE0A98}" srcOrd="0" destOrd="0" presId="urn:microsoft.com/office/officeart/2005/8/layout/hProcess11"/>
    <dgm:cxn modelId="{D80C9CB2-0BE8-48BD-87A0-EF2C590E964B}" type="presParOf" srcId="{03E4E8C6-16F7-4B65-8176-C393616A9AFC}" destId="{541AFF39-E0D2-4E41-9208-130272E86CD9}" srcOrd="1" destOrd="0" presId="urn:microsoft.com/office/officeart/2005/8/layout/hProcess11"/>
    <dgm:cxn modelId="{5CAEC8CF-FAFE-4269-9C46-EC229BBF9E3E}" type="presParOf" srcId="{03E4E8C6-16F7-4B65-8176-C393616A9AFC}" destId="{552187D6-49EA-436B-BD9F-8BC26682A264}" srcOrd="2" destOrd="0" presId="urn:microsoft.com/office/officeart/2005/8/layout/hProcess11"/>
    <dgm:cxn modelId="{A44EEDBA-9998-4BD9-9398-E65795BD06B7}" type="presParOf" srcId="{DC144406-1C34-4213-9BFC-0EC4711726F0}" destId="{E9F85666-38DB-43FD-A5CF-F5C6EB399CD9}" srcOrd="1" destOrd="0" presId="urn:microsoft.com/office/officeart/2005/8/layout/hProcess11"/>
    <dgm:cxn modelId="{B70FC4ED-3318-4420-9F5C-C17E62E6948A}" type="presParOf" srcId="{DC144406-1C34-4213-9BFC-0EC4711726F0}" destId="{48DC624B-C922-495D-9645-8683B8903860}" srcOrd="2" destOrd="0" presId="urn:microsoft.com/office/officeart/2005/8/layout/hProcess11"/>
    <dgm:cxn modelId="{A9A042DA-5EE2-4C20-8287-8D016F6235F6}" type="presParOf" srcId="{48DC624B-C922-495D-9645-8683B8903860}" destId="{B2094E59-B043-4240-85AD-3B92AE8C5547}" srcOrd="0" destOrd="0" presId="urn:microsoft.com/office/officeart/2005/8/layout/hProcess11"/>
    <dgm:cxn modelId="{3B7ABC64-6F55-4253-9CD4-7152253EC7B8}" type="presParOf" srcId="{48DC624B-C922-495D-9645-8683B8903860}" destId="{D906DF91-8679-4C5F-9137-1603BBABC8FB}" srcOrd="1" destOrd="0" presId="urn:microsoft.com/office/officeart/2005/8/layout/hProcess11"/>
    <dgm:cxn modelId="{ED7FDBA6-9005-4989-A255-6C3AA6795DD2}" type="presParOf" srcId="{48DC624B-C922-495D-9645-8683B8903860}" destId="{EA3BB20B-E2BC-41B5-8D59-796D017AED61}" srcOrd="2" destOrd="0" presId="urn:microsoft.com/office/officeart/2005/8/layout/hProcess11"/>
    <dgm:cxn modelId="{C5138656-23CB-4133-851C-079BC7DF36CC}" type="presParOf" srcId="{DC144406-1C34-4213-9BFC-0EC4711726F0}" destId="{42B518F0-F993-4542-9881-04B335599EAD}" srcOrd="3" destOrd="0" presId="urn:microsoft.com/office/officeart/2005/8/layout/hProcess11"/>
    <dgm:cxn modelId="{68FD75C6-F6A1-437D-A6C2-07C29A95C84C}" type="presParOf" srcId="{DC144406-1C34-4213-9BFC-0EC4711726F0}" destId="{96B78044-6CF1-4310-8DE9-39AB59D77161}" srcOrd="4" destOrd="0" presId="urn:microsoft.com/office/officeart/2005/8/layout/hProcess11"/>
    <dgm:cxn modelId="{77197397-32FC-4132-9EEC-68EB640A90F6}" type="presParOf" srcId="{96B78044-6CF1-4310-8DE9-39AB59D77161}" destId="{77004A73-47BE-48F4-981D-245A6F9E9DA4}" srcOrd="0" destOrd="0" presId="urn:microsoft.com/office/officeart/2005/8/layout/hProcess11"/>
    <dgm:cxn modelId="{593B9BA3-C162-4DE5-A673-1592269A4A25}" type="presParOf" srcId="{96B78044-6CF1-4310-8DE9-39AB59D77161}" destId="{3ED57BDB-1295-4B49-A2B4-7458BE73D1AF}" srcOrd="1" destOrd="0" presId="urn:microsoft.com/office/officeart/2005/8/layout/hProcess11"/>
    <dgm:cxn modelId="{9FCB12B0-77EE-473A-B2C2-1614D8B4D543}" type="presParOf" srcId="{96B78044-6CF1-4310-8DE9-39AB59D77161}" destId="{EA18FB0B-20ED-403D-AE1E-0D5CD10232A8}" srcOrd="2" destOrd="0" presId="urn:microsoft.com/office/officeart/2005/8/layout/hProcess11"/>
    <dgm:cxn modelId="{DA70EBD5-C7C5-4705-94B0-398B2916D0F4}" type="presParOf" srcId="{DC144406-1C34-4213-9BFC-0EC4711726F0}" destId="{2008B1EF-63C2-4680-93C1-30282457C354}" srcOrd="5" destOrd="0" presId="urn:microsoft.com/office/officeart/2005/8/layout/hProcess11"/>
    <dgm:cxn modelId="{1C3F98F9-5E0E-4ACC-91ED-45CE87D410C0}" type="presParOf" srcId="{DC144406-1C34-4213-9BFC-0EC4711726F0}" destId="{F4C7E999-1473-4ADF-AA14-7980C1C9CD72}" srcOrd="6" destOrd="0" presId="urn:microsoft.com/office/officeart/2005/8/layout/hProcess11"/>
    <dgm:cxn modelId="{2F002EC6-3DA3-43C3-9B61-0089B8905279}" type="presParOf" srcId="{F4C7E999-1473-4ADF-AA14-7980C1C9CD72}" destId="{9E6680F6-D1C6-4A93-ACD6-463DA456C013}" srcOrd="0" destOrd="0" presId="urn:microsoft.com/office/officeart/2005/8/layout/hProcess11"/>
    <dgm:cxn modelId="{3099E797-7DEE-481A-9302-94E814910427}" type="presParOf" srcId="{F4C7E999-1473-4ADF-AA14-7980C1C9CD72}" destId="{51364D10-A139-4E88-B88C-EBDCEFDEAC99}" srcOrd="1" destOrd="0" presId="urn:microsoft.com/office/officeart/2005/8/layout/hProcess11"/>
    <dgm:cxn modelId="{48FD2CBC-22E2-46B0-8096-644BFF21227B}" type="presParOf" srcId="{F4C7E999-1473-4ADF-AA14-7980C1C9CD72}" destId="{7F6E9328-71C9-42C9-BCF3-6ECC8209754C}" srcOrd="2" destOrd="0" presId="urn:microsoft.com/office/officeart/2005/8/layout/hProcess11"/>
    <dgm:cxn modelId="{B8239CA3-08AC-4321-BCE2-6F1BBE1F7BD2}" type="presParOf" srcId="{DC144406-1C34-4213-9BFC-0EC4711726F0}" destId="{DBE64A5B-BDD0-4FC3-8CD9-6C3765D888C1}" srcOrd="7" destOrd="0" presId="urn:microsoft.com/office/officeart/2005/8/layout/hProcess11"/>
    <dgm:cxn modelId="{210FA2BF-899D-437A-9FA5-F13C95AB0EAC}" type="presParOf" srcId="{DC144406-1C34-4213-9BFC-0EC4711726F0}" destId="{86369496-0780-45EA-A5CB-AE765D0928BD}" srcOrd="8" destOrd="0" presId="urn:microsoft.com/office/officeart/2005/8/layout/hProcess11"/>
    <dgm:cxn modelId="{AFBB7FD3-6812-4B16-A32C-0FA0EA095A5F}" type="presParOf" srcId="{86369496-0780-45EA-A5CB-AE765D0928BD}" destId="{80F8EDEE-E24A-4624-85B3-E43C82843604}" srcOrd="0" destOrd="0" presId="urn:microsoft.com/office/officeart/2005/8/layout/hProcess11"/>
    <dgm:cxn modelId="{37AD25B1-A90F-4C1E-AB48-3A4E9F973B72}" type="presParOf" srcId="{86369496-0780-45EA-A5CB-AE765D0928BD}" destId="{BF49C5BB-FE65-492A-971D-4BD112C7CE68}" srcOrd="1" destOrd="0" presId="urn:microsoft.com/office/officeart/2005/8/layout/hProcess11"/>
    <dgm:cxn modelId="{852EE2CB-2D91-4EC9-B89B-0C1A7753F669}" type="presParOf" srcId="{86369496-0780-45EA-A5CB-AE765D0928BD}" destId="{F622BEE8-8B28-4229-8CC2-156F25CC1041}" srcOrd="2" destOrd="0" presId="urn:microsoft.com/office/officeart/2005/8/layout/hProcess11"/>
    <dgm:cxn modelId="{9024B645-9A89-448E-9A58-DA071952DE1C}" type="presParOf" srcId="{DC144406-1C34-4213-9BFC-0EC4711726F0}" destId="{430F3453-32F5-41EF-9892-620B85CB56AF}" srcOrd="9" destOrd="0" presId="urn:microsoft.com/office/officeart/2005/8/layout/hProcess11"/>
    <dgm:cxn modelId="{0FE517F6-E2C7-4270-82A1-3B911D801D91}" type="presParOf" srcId="{DC144406-1C34-4213-9BFC-0EC4711726F0}" destId="{9FFCF31E-E215-4BCF-83B8-6B1993800A4B}" srcOrd="10" destOrd="0" presId="urn:microsoft.com/office/officeart/2005/8/layout/hProcess11"/>
    <dgm:cxn modelId="{8DFD3B0E-D8DA-4E5D-9E83-4125188CD600}" type="presParOf" srcId="{9FFCF31E-E215-4BCF-83B8-6B1993800A4B}" destId="{F9C3A3CF-0268-4DFF-9394-B773C8C2B778}" srcOrd="0" destOrd="0" presId="urn:microsoft.com/office/officeart/2005/8/layout/hProcess11"/>
    <dgm:cxn modelId="{2BC0756A-EEB8-49F3-9907-27E804C4AAAC}" type="presParOf" srcId="{9FFCF31E-E215-4BCF-83B8-6B1993800A4B}" destId="{A321EF3A-CE46-4D10-8FAA-AD6D90B07BAB}" srcOrd="1" destOrd="0" presId="urn:microsoft.com/office/officeart/2005/8/layout/hProcess11"/>
    <dgm:cxn modelId="{2D8AB4F0-3EEE-495B-A466-0041320DDB51}" type="presParOf" srcId="{9FFCF31E-E215-4BCF-83B8-6B1993800A4B}" destId="{0BAEBCAC-1BFE-4BBA-B1A8-5A03EB8B17B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49050E-CF4C-4E5A-91B0-339B488D84A8}" type="doc">
      <dgm:prSet loTypeId="urn:microsoft.com/office/officeart/2005/8/layout/hProcess11" loCatId="process" qsTypeId="urn:microsoft.com/office/officeart/2005/8/quickstyle/3d4" qsCatId="3D" csTypeId="urn:microsoft.com/office/officeart/2005/8/colors/accent1_2" csCatId="accent1" phldr="1"/>
      <dgm:spPr/>
    </dgm:pt>
    <dgm:pt modelId="{FD67C3C2-8E8C-4873-957B-73AF49CDD21F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</a:rPr>
            <a:t>기획</a:t>
          </a:r>
          <a:r>
            <a:rPr lang="en-US" altLang="ko-KR" sz="900" b="1" dirty="0">
              <a:solidFill>
                <a:schemeClr val="bg1"/>
              </a:solidFill>
            </a:rPr>
            <a:t>, </a:t>
          </a:r>
          <a:r>
            <a:rPr lang="ko-KR" altLang="en-US" sz="900" b="1" dirty="0">
              <a:solidFill>
                <a:schemeClr val="bg1"/>
              </a:solidFill>
            </a:rPr>
            <a:t>구상</a:t>
          </a:r>
        </a:p>
      </dgm:t>
    </dgm:pt>
    <dgm:pt modelId="{37C0F539-68C6-4F57-869C-E0EE4193F4EB}" type="par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DC92E3-DCB2-4A28-B430-38C3C506C290}" type="sib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98C2D6-3D36-48B2-AC99-A923029F99EA}">
      <dgm:prSet phldrT="[텍스트]" custT="1"/>
      <dgm:spPr/>
      <dgm:t>
        <a:bodyPr/>
        <a:lstStyle/>
        <a:p>
          <a:pPr latinLnBrk="1"/>
          <a:r>
            <a:rPr lang="ko-KR" altLang="en-US" sz="9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gm:t>
    </dgm:pt>
    <dgm:pt modelId="{9EE50508-CAF1-4DBD-AC5C-FC821D43C043}" type="par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61045370-2714-4DF7-A2BC-1DE18BDCD76C}" type="sib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19A83EBB-861C-43AF-8C31-F7A8B7BBEFF9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gm:t>
    </dgm:pt>
    <dgm:pt modelId="{D4A35042-CDD0-4D50-BE60-7C9F9B1D2B0F}" type="par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F7E8CD31-0EB4-430B-9E0F-96223D7FD30D}" type="sib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27225CDC-450E-4089-9555-90C67835FD1B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gm:t>
    </dgm:pt>
    <dgm:pt modelId="{66B6FF71-855C-45AD-AED4-B08EEC52F534}" type="par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05A8CD48-D3B3-43CC-AE34-1AE46B34CDDE}" type="sib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323F78D7-81F5-48DF-BBB2-A3584050C934}">
      <dgm:prSet phldrT="[텍스트]" custT="1"/>
      <dgm:spPr/>
      <dgm:t>
        <a:bodyPr/>
        <a:lstStyle/>
        <a:p>
          <a:pPr latinLnBrk="1"/>
          <a:r>
            <a:rPr lang="en-US" altLang="ko-KR" sz="9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수집</a:t>
          </a:r>
        </a:p>
      </dgm:t>
    </dgm:pt>
    <dgm:pt modelId="{6CCF2E59-2AE5-46C9-B654-D5A491531B80}" type="par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31ADB69B-F7FD-47B5-BFCC-19FD02E8DB93}" type="sib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11A8E9B0-555A-432B-8227-ECE19F9087C1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gm:t>
    </dgm:pt>
    <dgm:pt modelId="{D73A2636-6D20-4095-B4F1-E618698CFCF2}" type="par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36CC2EC1-CD76-4917-8E63-5A83B3C83507}" type="sib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EAF37482-62F7-459A-94D2-020C752C8415}" type="pres">
      <dgm:prSet presAssocID="{7949050E-CF4C-4E5A-91B0-339B488D84A8}" presName="Name0" presStyleCnt="0">
        <dgm:presLayoutVars>
          <dgm:dir/>
          <dgm:resizeHandles val="exact"/>
        </dgm:presLayoutVars>
      </dgm:prSet>
      <dgm:spPr/>
    </dgm:pt>
    <dgm:pt modelId="{C626BDB2-845D-4261-B3D5-D84E1AC4C6CE}" type="pres">
      <dgm:prSet presAssocID="{7949050E-CF4C-4E5A-91B0-339B488D84A8}" presName="arrow" presStyleLbl="bgShp" presStyleIdx="0" presStyleCnt="1" custLinFactNeighborX="1237"/>
      <dgm:spPr>
        <a:solidFill>
          <a:srgbClr val="6F6F6D"/>
        </a:solidFill>
      </dgm:spPr>
    </dgm:pt>
    <dgm:pt modelId="{DC144406-1C34-4213-9BFC-0EC4711726F0}" type="pres">
      <dgm:prSet presAssocID="{7949050E-CF4C-4E5A-91B0-339B488D84A8}" presName="points" presStyleCnt="0"/>
      <dgm:spPr/>
    </dgm:pt>
    <dgm:pt modelId="{03E4E8C6-16F7-4B65-8176-C393616A9AFC}" type="pres">
      <dgm:prSet presAssocID="{FD67C3C2-8E8C-4873-957B-73AF49CDD21F}" presName="compositeA" presStyleCnt="0"/>
      <dgm:spPr/>
    </dgm:pt>
    <dgm:pt modelId="{C93F436A-11C5-44CC-84D8-D4C7EBFE0A98}" type="pres">
      <dgm:prSet presAssocID="{FD67C3C2-8E8C-4873-957B-73AF49CDD21F}" presName="textA" presStyleLbl="revTx" presStyleIdx="0" presStyleCnt="6">
        <dgm:presLayoutVars>
          <dgm:bulletEnabled val="1"/>
        </dgm:presLayoutVars>
      </dgm:prSet>
      <dgm:spPr/>
    </dgm:pt>
    <dgm:pt modelId="{541AFF39-E0D2-4E41-9208-130272E86CD9}" type="pres">
      <dgm:prSet presAssocID="{FD67C3C2-8E8C-4873-957B-73AF49CDD21F}" presName="circleA" presStyleLbl="node1" presStyleIdx="0" presStyleCnt="6"/>
      <dgm:spPr>
        <a:solidFill>
          <a:schemeClr val="bg1"/>
        </a:solidFill>
      </dgm:spPr>
    </dgm:pt>
    <dgm:pt modelId="{552187D6-49EA-436B-BD9F-8BC26682A264}" type="pres">
      <dgm:prSet presAssocID="{FD67C3C2-8E8C-4873-957B-73AF49CDD21F}" presName="spaceA" presStyleCnt="0"/>
      <dgm:spPr/>
    </dgm:pt>
    <dgm:pt modelId="{E9F85666-38DB-43FD-A5CF-F5C6EB399CD9}" type="pres">
      <dgm:prSet presAssocID="{6DDC92E3-DCB2-4A28-B430-38C3C506C290}" presName="space" presStyleCnt="0"/>
      <dgm:spPr/>
    </dgm:pt>
    <dgm:pt modelId="{48DC624B-C922-495D-9645-8683B8903860}" type="pres">
      <dgm:prSet presAssocID="{6D98C2D6-3D36-48B2-AC99-A923029F99EA}" presName="compositeB" presStyleCnt="0"/>
      <dgm:spPr/>
    </dgm:pt>
    <dgm:pt modelId="{B2094E59-B043-4240-85AD-3B92AE8C5547}" type="pres">
      <dgm:prSet presAssocID="{6D98C2D6-3D36-48B2-AC99-A923029F99EA}" presName="textB" presStyleLbl="revTx" presStyleIdx="1" presStyleCnt="6">
        <dgm:presLayoutVars>
          <dgm:bulletEnabled val="1"/>
        </dgm:presLayoutVars>
      </dgm:prSet>
      <dgm:spPr/>
    </dgm:pt>
    <dgm:pt modelId="{D906DF91-8679-4C5F-9137-1603BBABC8FB}" type="pres">
      <dgm:prSet presAssocID="{6D98C2D6-3D36-48B2-AC99-A923029F99EA}" presName="circleB" presStyleLbl="node1" presStyleIdx="1" presStyleCnt="6"/>
      <dgm:spPr>
        <a:solidFill>
          <a:schemeClr val="bg1"/>
        </a:solidFill>
      </dgm:spPr>
    </dgm:pt>
    <dgm:pt modelId="{EA3BB20B-E2BC-41B5-8D59-796D017AED61}" type="pres">
      <dgm:prSet presAssocID="{6D98C2D6-3D36-48B2-AC99-A923029F99EA}" presName="spaceB" presStyleCnt="0"/>
      <dgm:spPr/>
    </dgm:pt>
    <dgm:pt modelId="{42B518F0-F993-4542-9881-04B335599EAD}" type="pres">
      <dgm:prSet presAssocID="{61045370-2714-4DF7-A2BC-1DE18BDCD76C}" presName="space" presStyleCnt="0"/>
      <dgm:spPr/>
    </dgm:pt>
    <dgm:pt modelId="{96B78044-6CF1-4310-8DE9-39AB59D77161}" type="pres">
      <dgm:prSet presAssocID="{323F78D7-81F5-48DF-BBB2-A3584050C934}" presName="compositeA" presStyleCnt="0"/>
      <dgm:spPr/>
    </dgm:pt>
    <dgm:pt modelId="{77004A73-47BE-48F4-981D-245A6F9E9DA4}" type="pres">
      <dgm:prSet presAssocID="{323F78D7-81F5-48DF-BBB2-A3584050C934}" presName="textA" presStyleLbl="revTx" presStyleIdx="2" presStyleCnt="6">
        <dgm:presLayoutVars>
          <dgm:bulletEnabled val="1"/>
        </dgm:presLayoutVars>
      </dgm:prSet>
      <dgm:spPr/>
    </dgm:pt>
    <dgm:pt modelId="{3ED57BDB-1295-4B49-A2B4-7458BE73D1AF}" type="pres">
      <dgm:prSet presAssocID="{323F78D7-81F5-48DF-BBB2-A3584050C934}" presName="circleA" presStyleLbl="node1" presStyleIdx="2" presStyleCnt="6"/>
      <dgm:spPr>
        <a:solidFill>
          <a:schemeClr val="bg1"/>
        </a:solidFill>
      </dgm:spPr>
    </dgm:pt>
    <dgm:pt modelId="{EA18FB0B-20ED-403D-AE1E-0D5CD10232A8}" type="pres">
      <dgm:prSet presAssocID="{323F78D7-81F5-48DF-BBB2-A3584050C934}" presName="spaceA" presStyleCnt="0"/>
      <dgm:spPr/>
    </dgm:pt>
    <dgm:pt modelId="{2008B1EF-63C2-4680-93C1-30282457C354}" type="pres">
      <dgm:prSet presAssocID="{31ADB69B-F7FD-47B5-BFCC-19FD02E8DB93}" presName="space" presStyleCnt="0"/>
      <dgm:spPr/>
    </dgm:pt>
    <dgm:pt modelId="{F4C7E999-1473-4ADF-AA14-7980C1C9CD72}" type="pres">
      <dgm:prSet presAssocID="{19A83EBB-861C-43AF-8C31-F7A8B7BBEFF9}" presName="compositeB" presStyleCnt="0"/>
      <dgm:spPr/>
    </dgm:pt>
    <dgm:pt modelId="{9E6680F6-D1C6-4A93-ACD6-463DA456C013}" type="pres">
      <dgm:prSet presAssocID="{19A83EBB-861C-43AF-8C31-F7A8B7BBEFF9}" presName="textB" presStyleLbl="revTx" presStyleIdx="3" presStyleCnt="6" custAng="0">
        <dgm:presLayoutVars>
          <dgm:bulletEnabled val="1"/>
        </dgm:presLayoutVars>
      </dgm:prSet>
      <dgm:spPr/>
    </dgm:pt>
    <dgm:pt modelId="{51364D10-A139-4E88-B88C-EBDCEFDEAC99}" type="pres">
      <dgm:prSet presAssocID="{19A83EBB-861C-43AF-8C31-F7A8B7BBEFF9}" presName="circleB" presStyleLbl="node1" presStyleIdx="3" presStyleCnt="6"/>
      <dgm:spPr>
        <a:solidFill>
          <a:schemeClr val="bg1"/>
        </a:solidFill>
      </dgm:spPr>
    </dgm:pt>
    <dgm:pt modelId="{7F6E9328-71C9-42C9-BCF3-6ECC8209754C}" type="pres">
      <dgm:prSet presAssocID="{19A83EBB-861C-43AF-8C31-F7A8B7BBEFF9}" presName="spaceB" presStyleCnt="0"/>
      <dgm:spPr/>
    </dgm:pt>
    <dgm:pt modelId="{DBE64A5B-BDD0-4FC3-8CD9-6C3765D888C1}" type="pres">
      <dgm:prSet presAssocID="{F7E8CD31-0EB4-430B-9E0F-96223D7FD30D}" presName="space" presStyleCnt="0"/>
      <dgm:spPr/>
    </dgm:pt>
    <dgm:pt modelId="{86369496-0780-45EA-A5CB-AE765D0928BD}" type="pres">
      <dgm:prSet presAssocID="{27225CDC-450E-4089-9555-90C67835FD1B}" presName="compositeA" presStyleCnt="0"/>
      <dgm:spPr/>
    </dgm:pt>
    <dgm:pt modelId="{80F8EDEE-E24A-4624-85B3-E43C82843604}" type="pres">
      <dgm:prSet presAssocID="{27225CDC-450E-4089-9555-90C67835FD1B}" presName="textA" presStyleLbl="revTx" presStyleIdx="4" presStyleCnt="6">
        <dgm:presLayoutVars>
          <dgm:bulletEnabled val="1"/>
        </dgm:presLayoutVars>
      </dgm:prSet>
      <dgm:spPr/>
    </dgm:pt>
    <dgm:pt modelId="{BF49C5BB-FE65-492A-971D-4BD112C7CE68}" type="pres">
      <dgm:prSet presAssocID="{27225CDC-450E-4089-9555-90C67835FD1B}" presName="circleA" presStyleLbl="node1" presStyleIdx="4" presStyleCnt="6"/>
      <dgm:spPr>
        <a:solidFill>
          <a:schemeClr val="bg1"/>
        </a:solidFill>
      </dgm:spPr>
    </dgm:pt>
    <dgm:pt modelId="{F622BEE8-8B28-4229-8CC2-156F25CC1041}" type="pres">
      <dgm:prSet presAssocID="{27225CDC-450E-4089-9555-90C67835FD1B}" presName="spaceA" presStyleCnt="0"/>
      <dgm:spPr/>
    </dgm:pt>
    <dgm:pt modelId="{430F3453-32F5-41EF-9892-620B85CB56AF}" type="pres">
      <dgm:prSet presAssocID="{05A8CD48-D3B3-43CC-AE34-1AE46B34CDDE}" presName="space" presStyleCnt="0"/>
      <dgm:spPr/>
    </dgm:pt>
    <dgm:pt modelId="{9FFCF31E-E215-4BCF-83B8-6B1993800A4B}" type="pres">
      <dgm:prSet presAssocID="{11A8E9B0-555A-432B-8227-ECE19F9087C1}" presName="compositeB" presStyleCnt="0"/>
      <dgm:spPr/>
    </dgm:pt>
    <dgm:pt modelId="{F9C3A3CF-0268-4DFF-9394-B773C8C2B778}" type="pres">
      <dgm:prSet presAssocID="{11A8E9B0-555A-432B-8227-ECE19F9087C1}" presName="textB" presStyleLbl="revTx" presStyleIdx="5" presStyleCnt="6">
        <dgm:presLayoutVars>
          <dgm:bulletEnabled val="1"/>
        </dgm:presLayoutVars>
      </dgm:prSet>
      <dgm:spPr/>
    </dgm:pt>
    <dgm:pt modelId="{A321EF3A-CE46-4D10-8FAA-AD6D90B07BAB}" type="pres">
      <dgm:prSet presAssocID="{11A8E9B0-555A-432B-8227-ECE19F9087C1}" presName="circleB" presStyleLbl="node1" presStyleIdx="5" presStyleCnt="6"/>
      <dgm:spPr>
        <a:solidFill>
          <a:schemeClr val="bg1"/>
        </a:solidFill>
      </dgm:spPr>
    </dgm:pt>
    <dgm:pt modelId="{0BAEBCAC-1BFE-4BBA-B1A8-5A03EB8B17B3}" type="pres">
      <dgm:prSet presAssocID="{11A8E9B0-555A-432B-8227-ECE19F9087C1}" presName="spaceB" presStyleCnt="0"/>
      <dgm:spPr/>
    </dgm:pt>
  </dgm:ptLst>
  <dgm:cxnLst>
    <dgm:cxn modelId="{3CA75E05-2006-420E-82D6-706234A5C23C}" type="presOf" srcId="{6D98C2D6-3D36-48B2-AC99-A923029F99EA}" destId="{B2094E59-B043-4240-85AD-3B92AE8C5547}" srcOrd="0" destOrd="0" presId="urn:microsoft.com/office/officeart/2005/8/layout/hProcess11"/>
    <dgm:cxn modelId="{DA723707-E810-476C-B893-7607632DFF12}" srcId="{7949050E-CF4C-4E5A-91B0-339B488D84A8}" destId="{27225CDC-450E-4089-9555-90C67835FD1B}" srcOrd="4" destOrd="0" parTransId="{66B6FF71-855C-45AD-AED4-B08EEC52F534}" sibTransId="{05A8CD48-D3B3-43CC-AE34-1AE46B34CDDE}"/>
    <dgm:cxn modelId="{268A1120-03B3-467A-8365-E7A3CF9E406D}" srcId="{7949050E-CF4C-4E5A-91B0-339B488D84A8}" destId="{19A83EBB-861C-43AF-8C31-F7A8B7BBEFF9}" srcOrd="3" destOrd="0" parTransId="{D4A35042-CDD0-4D50-BE60-7C9F9B1D2B0F}" sibTransId="{F7E8CD31-0EB4-430B-9E0F-96223D7FD30D}"/>
    <dgm:cxn modelId="{49A7AE20-3B24-4915-B311-BBC9929F07DF}" type="presOf" srcId="{27225CDC-450E-4089-9555-90C67835FD1B}" destId="{80F8EDEE-E24A-4624-85B3-E43C82843604}" srcOrd="0" destOrd="0" presId="urn:microsoft.com/office/officeart/2005/8/layout/hProcess11"/>
    <dgm:cxn modelId="{717C4F31-A1E4-44C6-B060-1DA04BFDCAE8}" type="presOf" srcId="{FD67C3C2-8E8C-4873-957B-73AF49CDD21F}" destId="{C93F436A-11C5-44CC-84D8-D4C7EBFE0A98}" srcOrd="0" destOrd="0" presId="urn:microsoft.com/office/officeart/2005/8/layout/hProcess11"/>
    <dgm:cxn modelId="{6416CA4F-7789-4105-A736-4730EB83238D}" type="presOf" srcId="{7949050E-CF4C-4E5A-91B0-339B488D84A8}" destId="{EAF37482-62F7-459A-94D2-020C752C8415}" srcOrd="0" destOrd="0" presId="urn:microsoft.com/office/officeart/2005/8/layout/hProcess11"/>
    <dgm:cxn modelId="{8EC0415A-DFC5-49DD-B0A3-C9D3DE3C5481}" srcId="{7949050E-CF4C-4E5A-91B0-339B488D84A8}" destId="{6D98C2D6-3D36-48B2-AC99-A923029F99EA}" srcOrd="1" destOrd="0" parTransId="{9EE50508-CAF1-4DBD-AC5C-FC821D43C043}" sibTransId="{61045370-2714-4DF7-A2BC-1DE18BDCD76C}"/>
    <dgm:cxn modelId="{627BB896-C33B-4A3F-BF8E-DD1A0007E775}" srcId="{7949050E-CF4C-4E5A-91B0-339B488D84A8}" destId="{11A8E9B0-555A-432B-8227-ECE19F9087C1}" srcOrd="5" destOrd="0" parTransId="{D73A2636-6D20-4095-B4F1-E618698CFCF2}" sibTransId="{36CC2EC1-CD76-4917-8E63-5A83B3C83507}"/>
    <dgm:cxn modelId="{48796FAA-6E26-437F-A7E3-55DC814E58A0}" srcId="{7949050E-CF4C-4E5A-91B0-339B488D84A8}" destId="{FD67C3C2-8E8C-4873-957B-73AF49CDD21F}" srcOrd="0" destOrd="0" parTransId="{37C0F539-68C6-4F57-869C-E0EE4193F4EB}" sibTransId="{6DDC92E3-DCB2-4A28-B430-38C3C506C290}"/>
    <dgm:cxn modelId="{670B68AC-B0FF-472A-AF5F-C95AF23F5F0F}" type="presOf" srcId="{19A83EBB-861C-43AF-8C31-F7A8B7BBEFF9}" destId="{9E6680F6-D1C6-4A93-ACD6-463DA456C013}" srcOrd="0" destOrd="0" presId="urn:microsoft.com/office/officeart/2005/8/layout/hProcess11"/>
    <dgm:cxn modelId="{CCBE0AD0-0108-48EB-BC80-B9776C7EF5CD}" type="presOf" srcId="{323F78D7-81F5-48DF-BBB2-A3584050C934}" destId="{77004A73-47BE-48F4-981D-245A6F9E9DA4}" srcOrd="0" destOrd="0" presId="urn:microsoft.com/office/officeart/2005/8/layout/hProcess11"/>
    <dgm:cxn modelId="{FCE913E0-0982-4D10-B6A5-1B7C55716489}" type="presOf" srcId="{11A8E9B0-555A-432B-8227-ECE19F9087C1}" destId="{F9C3A3CF-0268-4DFF-9394-B773C8C2B778}" srcOrd="0" destOrd="0" presId="urn:microsoft.com/office/officeart/2005/8/layout/hProcess11"/>
    <dgm:cxn modelId="{FDBF8EEC-4409-4B11-BAED-0D1259057924}" srcId="{7949050E-CF4C-4E5A-91B0-339B488D84A8}" destId="{323F78D7-81F5-48DF-BBB2-A3584050C934}" srcOrd="2" destOrd="0" parTransId="{6CCF2E59-2AE5-46C9-B654-D5A491531B80}" sibTransId="{31ADB69B-F7FD-47B5-BFCC-19FD02E8DB93}"/>
    <dgm:cxn modelId="{5D9A06B0-558C-47D6-97D9-2BFD6765564C}" type="presParOf" srcId="{EAF37482-62F7-459A-94D2-020C752C8415}" destId="{C626BDB2-845D-4261-B3D5-D84E1AC4C6CE}" srcOrd="0" destOrd="0" presId="urn:microsoft.com/office/officeart/2005/8/layout/hProcess11"/>
    <dgm:cxn modelId="{3EE705EA-4E79-4783-9BC4-AF5014D6C899}" type="presParOf" srcId="{EAF37482-62F7-459A-94D2-020C752C8415}" destId="{DC144406-1C34-4213-9BFC-0EC4711726F0}" srcOrd="1" destOrd="0" presId="urn:microsoft.com/office/officeart/2005/8/layout/hProcess11"/>
    <dgm:cxn modelId="{9A24679F-1B6D-41D8-9E05-35B1AA03AF6F}" type="presParOf" srcId="{DC144406-1C34-4213-9BFC-0EC4711726F0}" destId="{03E4E8C6-16F7-4B65-8176-C393616A9AFC}" srcOrd="0" destOrd="0" presId="urn:microsoft.com/office/officeart/2005/8/layout/hProcess11"/>
    <dgm:cxn modelId="{7F41DFC9-7F3C-4DB6-BFB4-401A6E7D8ABA}" type="presParOf" srcId="{03E4E8C6-16F7-4B65-8176-C393616A9AFC}" destId="{C93F436A-11C5-44CC-84D8-D4C7EBFE0A98}" srcOrd="0" destOrd="0" presId="urn:microsoft.com/office/officeart/2005/8/layout/hProcess11"/>
    <dgm:cxn modelId="{D80C9CB2-0BE8-48BD-87A0-EF2C590E964B}" type="presParOf" srcId="{03E4E8C6-16F7-4B65-8176-C393616A9AFC}" destId="{541AFF39-E0D2-4E41-9208-130272E86CD9}" srcOrd="1" destOrd="0" presId="urn:microsoft.com/office/officeart/2005/8/layout/hProcess11"/>
    <dgm:cxn modelId="{5CAEC8CF-FAFE-4269-9C46-EC229BBF9E3E}" type="presParOf" srcId="{03E4E8C6-16F7-4B65-8176-C393616A9AFC}" destId="{552187D6-49EA-436B-BD9F-8BC26682A264}" srcOrd="2" destOrd="0" presId="urn:microsoft.com/office/officeart/2005/8/layout/hProcess11"/>
    <dgm:cxn modelId="{A44EEDBA-9998-4BD9-9398-E65795BD06B7}" type="presParOf" srcId="{DC144406-1C34-4213-9BFC-0EC4711726F0}" destId="{E9F85666-38DB-43FD-A5CF-F5C6EB399CD9}" srcOrd="1" destOrd="0" presId="urn:microsoft.com/office/officeart/2005/8/layout/hProcess11"/>
    <dgm:cxn modelId="{B70FC4ED-3318-4420-9F5C-C17E62E6948A}" type="presParOf" srcId="{DC144406-1C34-4213-9BFC-0EC4711726F0}" destId="{48DC624B-C922-495D-9645-8683B8903860}" srcOrd="2" destOrd="0" presId="urn:microsoft.com/office/officeart/2005/8/layout/hProcess11"/>
    <dgm:cxn modelId="{A9A042DA-5EE2-4C20-8287-8D016F6235F6}" type="presParOf" srcId="{48DC624B-C922-495D-9645-8683B8903860}" destId="{B2094E59-B043-4240-85AD-3B92AE8C5547}" srcOrd="0" destOrd="0" presId="urn:microsoft.com/office/officeart/2005/8/layout/hProcess11"/>
    <dgm:cxn modelId="{3B7ABC64-6F55-4253-9CD4-7152253EC7B8}" type="presParOf" srcId="{48DC624B-C922-495D-9645-8683B8903860}" destId="{D906DF91-8679-4C5F-9137-1603BBABC8FB}" srcOrd="1" destOrd="0" presId="urn:microsoft.com/office/officeart/2005/8/layout/hProcess11"/>
    <dgm:cxn modelId="{ED7FDBA6-9005-4989-A255-6C3AA6795DD2}" type="presParOf" srcId="{48DC624B-C922-495D-9645-8683B8903860}" destId="{EA3BB20B-E2BC-41B5-8D59-796D017AED61}" srcOrd="2" destOrd="0" presId="urn:microsoft.com/office/officeart/2005/8/layout/hProcess11"/>
    <dgm:cxn modelId="{C5138656-23CB-4133-851C-079BC7DF36CC}" type="presParOf" srcId="{DC144406-1C34-4213-9BFC-0EC4711726F0}" destId="{42B518F0-F993-4542-9881-04B335599EAD}" srcOrd="3" destOrd="0" presId="urn:microsoft.com/office/officeart/2005/8/layout/hProcess11"/>
    <dgm:cxn modelId="{68FD75C6-F6A1-437D-A6C2-07C29A95C84C}" type="presParOf" srcId="{DC144406-1C34-4213-9BFC-0EC4711726F0}" destId="{96B78044-6CF1-4310-8DE9-39AB59D77161}" srcOrd="4" destOrd="0" presId="urn:microsoft.com/office/officeart/2005/8/layout/hProcess11"/>
    <dgm:cxn modelId="{77197397-32FC-4132-9EEC-68EB640A90F6}" type="presParOf" srcId="{96B78044-6CF1-4310-8DE9-39AB59D77161}" destId="{77004A73-47BE-48F4-981D-245A6F9E9DA4}" srcOrd="0" destOrd="0" presId="urn:microsoft.com/office/officeart/2005/8/layout/hProcess11"/>
    <dgm:cxn modelId="{593B9BA3-C162-4DE5-A673-1592269A4A25}" type="presParOf" srcId="{96B78044-6CF1-4310-8DE9-39AB59D77161}" destId="{3ED57BDB-1295-4B49-A2B4-7458BE73D1AF}" srcOrd="1" destOrd="0" presId="urn:microsoft.com/office/officeart/2005/8/layout/hProcess11"/>
    <dgm:cxn modelId="{9FCB12B0-77EE-473A-B2C2-1614D8B4D543}" type="presParOf" srcId="{96B78044-6CF1-4310-8DE9-39AB59D77161}" destId="{EA18FB0B-20ED-403D-AE1E-0D5CD10232A8}" srcOrd="2" destOrd="0" presId="urn:microsoft.com/office/officeart/2005/8/layout/hProcess11"/>
    <dgm:cxn modelId="{DA70EBD5-C7C5-4705-94B0-398B2916D0F4}" type="presParOf" srcId="{DC144406-1C34-4213-9BFC-0EC4711726F0}" destId="{2008B1EF-63C2-4680-93C1-30282457C354}" srcOrd="5" destOrd="0" presId="urn:microsoft.com/office/officeart/2005/8/layout/hProcess11"/>
    <dgm:cxn modelId="{1C3F98F9-5E0E-4ACC-91ED-45CE87D410C0}" type="presParOf" srcId="{DC144406-1C34-4213-9BFC-0EC4711726F0}" destId="{F4C7E999-1473-4ADF-AA14-7980C1C9CD72}" srcOrd="6" destOrd="0" presId="urn:microsoft.com/office/officeart/2005/8/layout/hProcess11"/>
    <dgm:cxn modelId="{2F002EC6-3DA3-43C3-9B61-0089B8905279}" type="presParOf" srcId="{F4C7E999-1473-4ADF-AA14-7980C1C9CD72}" destId="{9E6680F6-D1C6-4A93-ACD6-463DA456C013}" srcOrd="0" destOrd="0" presId="urn:microsoft.com/office/officeart/2005/8/layout/hProcess11"/>
    <dgm:cxn modelId="{3099E797-7DEE-481A-9302-94E814910427}" type="presParOf" srcId="{F4C7E999-1473-4ADF-AA14-7980C1C9CD72}" destId="{51364D10-A139-4E88-B88C-EBDCEFDEAC99}" srcOrd="1" destOrd="0" presId="urn:microsoft.com/office/officeart/2005/8/layout/hProcess11"/>
    <dgm:cxn modelId="{48FD2CBC-22E2-46B0-8096-644BFF21227B}" type="presParOf" srcId="{F4C7E999-1473-4ADF-AA14-7980C1C9CD72}" destId="{7F6E9328-71C9-42C9-BCF3-6ECC8209754C}" srcOrd="2" destOrd="0" presId="urn:microsoft.com/office/officeart/2005/8/layout/hProcess11"/>
    <dgm:cxn modelId="{B8239CA3-08AC-4321-BCE2-6F1BBE1F7BD2}" type="presParOf" srcId="{DC144406-1C34-4213-9BFC-0EC4711726F0}" destId="{DBE64A5B-BDD0-4FC3-8CD9-6C3765D888C1}" srcOrd="7" destOrd="0" presId="urn:microsoft.com/office/officeart/2005/8/layout/hProcess11"/>
    <dgm:cxn modelId="{210FA2BF-899D-437A-9FA5-F13C95AB0EAC}" type="presParOf" srcId="{DC144406-1C34-4213-9BFC-0EC4711726F0}" destId="{86369496-0780-45EA-A5CB-AE765D0928BD}" srcOrd="8" destOrd="0" presId="urn:microsoft.com/office/officeart/2005/8/layout/hProcess11"/>
    <dgm:cxn modelId="{AFBB7FD3-6812-4B16-A32C-0FA0EA095A5F}" type="presParOf" srcId="{86369496-0780-45EA-A5CB-AE765D0928BD}" destId="{80F8EDEE-E24A-4624-85B3-E43C82843604}" srcOrd="0" destOrd="0" presId="urn:microsoft.com/office/officeart/2005/8/layout/hProcess11"/>
    <dgm:cxn modelId="{37AD25B1-A90F-4C1E-AB48-3A4E9F973B72}" type="presParOf" srcId="{86369496-0780-45EA-A5CB-AE765D0928BD}" destId="{BF49C5BB-FE65-492A-971D-4BD112C7CE68}" srcOrd="1" destOrd="0" presId="urn:microsoft.com/office/officeart/2005/8/layout/hProcess11"/>
    <dgm:cxn modelId="{852EE2CB-2D91-4EC9-B89B-0C1A7753F669}" type="presParOf" srcId="{86369496-0780-45EA-A5CB-AE765D0928BD}" destId="{F622BEE8-8B28-4229-8CC2-156F25CC1041}" srcOrd="2" destOrd="0" presId="urn:microsoft.com/office/officeart/2005/8/layout/hProcess11"/>
    <dgm:cxn modelId="{9024B645-9A89-448E-9A58-DA071952DE1C}" type="presParOf" srcId="{DC144406-1C34-4213-9BFC-0EC4711726F0}" destId="{430F3453-32F5-41EF-9892-620B85CB56AF}" srcOrd="9" destOrd="0" presId="urn:microsoft.com/office/officeart/2005/8/layout/hProcess11"/>
    <dgm:cxn modelId="{0FE517F6-E2C7-4270-82A1-3B911D801D91}" type="presParOf" srcId="{DC144406-1C34-4213-9BFC-0EC4711726F0}" destId="{9FFCF31E-E215-4BCF-83B8-6B1993800A4B}" srcOrd="10" destOrd="0" presId="urn:microsoft.com/office/officeart/2005/8/layout/hProcess11"/>
    <dgm:cxn modelId="{8DFD3B0E-D8DA-4E5D-9E83-4125188CD600}" type="presParOf" srcId="{9FFCF31E-E215-4BCF-83B8-6B1993800A4B}" destId="{F9C3A3CF-0268-4DFF-9394-B773C8C2B778}" srcOrd="0" destOrd="0" presId="urn:microsoft.com/office/officeart/2005/8/layout/hProcess11"/>
    <dgm:cxn modelId="{2BC0756A-EEB8-49F3-9907-27E804C4AAAC}" type="presParOf" srcId="{9FFCF31E-E215-4BCF-83B8-6B1993800A4B}" destId="{A321EF3A-CE46-4D10-8FAA-AD6D90B07BAB}" srcOrd="1" destOrd="0" presId="urn:microsoft.com/office/officeart/2005/8/layout/hProcess11"/>
    <dgm:cxn modelId="{2D8AB4F0-3EEE-495B-A466-0041320DDB51}" type="presParOf" srcId="{9FFCF31E-E215-4BCF-83B8-6B1993800A4B}" destId="{0BAEBCAC-1BFE-4BBA-B1A8-5A03EB8B17B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49050E-CF4C-4E5A-91B0-339B488D84A8}" type="doc">
      <dgm:prSet loTypeId="urn:microsoft.com/office/officeart/2005/8/layout/hProcess11" loCatId="process" qsTypeId="urn:microsoft.com/office/officeart/2005/8/quickstyle/3d4" qsCatId="3D" csTypeId="urn:microsoft.com/office/officeart/2005/8/colors/accent1_2" csCatId="accent1" phldr="1"/>
      <dgm:spPr/>
    </dgm:pt>
    <dgm:pt modelId="{FD67C3C2-8E8C-4873-957B-73AF49CDD21F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/>
              </a:solidFill>
            </a:rPr>
            <a:t>기획</a:t>
          </a:r>
          <a:r>
            <a:rPr lang="en-US" altLang="ko-KR" sz="900" b="1" dirty="0">
              <a:solidFill>
                <a:schemeClr val="bg1"/>
              </a:solidFill>
            </a:rPr>
            <a:t>, </a:t>
          </a:r>
          <a:r>
            <a:rPr lang="ko-KR" altLang="en-US" sz="900" b="1" dirty="0">
              <a:solidFill>
                <a:schemeClr val="bg1"/>
              </a:solidFill>
            </a:rPr>
            <a:t>구상</a:t>
          </a:r>
        </a:p>
      </dgm:t>
    </dgm:pt>
    <dgm:pt modelId="{37C0F539-68C6-4F57-869C-E0EE4193F4EB}" type="par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DC92E3-DCB2-4A28-B430-38C3C506C290}" type="sib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98C2D6-3D36-48B2-AC99-A923029F99EA}">
      <dgm:prSet phldrT="[텍스트]" custT="1"/>
      <dgm:spPr/>
      <dgm:t>
        <a:bodyPr/>
        <a:lstStyle/>
        <a:p>
          <a:pPr latinLnBrk="1"/>
          <a:r>
            <a:rPr lang="ko-KR" altLang="en-US" sz="9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gm:t>
    </dgm:pt>
    <dgm:pt modelId="{9EE50508-CAF1-4DBD-AC5C-FC821D43C043}" type="par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61045370-2714-4DF7-A2BC-1DE18BDCD76C}" type="sib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19A83EBB-861C-43AF-8C31-F7A8B7BBEFF9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gm:t>
    </dgm:pt>
    <dgm:pt modelId="{D4A35042-CDD0-4D50-BE60-7C9F9B1D2B0F}" type="par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F7E8CD31-0EB4-430B-9E0F-96223D7FD30D}" type="sib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27225CDC-450E-4089-9555-90C67835FD1B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gm:t>
    </dgm:pt>
    <dgm:pt modelId="{66B6FF71-855C-45AD-AED4-B08EEC52F534}" type="par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05A8CD48-D3B3-43CC-AE34-1AE46B34CDDE}" type="sib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323F78D7-81F5-48DF-BBB2-A3584050C934}">
      <dgm:prSet phldrT="[텍스트]" custT="1"/>
      <dgm:spPr/>
      <dgm:t>
        <a:bodyPr/>
        <a:lstStyle/>
        <a:p>
          <a:pPr latinLnBrk="1"/>
          <a:r>
            <a:rPr lang="en-US" altLang="ko-KR" sz="9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수집</a:t>
          </a:r>
        </a:p>
      </dgm:t>
    </dgm:pt>
    <dgm:pt modelId="{6CCF2E59-2AE5-46C9-B654-D5A491531B80}" type="par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31ADB69B-F7FD-47B5-BFCC-19FD02E8DB93}" type="sib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11A8E9B0-555A-432B-8227-ECE19F9087C1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gm:t>
    </dgm:pt>
    <dgm:pt modelId="{D73A2636-6D20-4095-B4F1-E618698CFCF2}" type="par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36CC2EC1-CD76-4917-8E63-5A83B3C83507}" type="sib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EAF37482-62F7-459A-94D2-020C752C8415}" type="pres">
      <dgm:prSet presAssocID="{7949050E-CF4C-4E5A-91B0-339B488D84A8}" presName="Name0" presStyleCnt="0">
        <dgm:presLayoutVars>
          <dgm:dir/>
          <dgm:resizeHandles val="exact"/>
        </dgm:presLayoutVars>
      </dgm:prSet>
      <dgm:spPr/>
    </dgm:pt>
    <dgm:pt modelId="{C626BDB2-845D-4261-B3D5-D84E1AC4C6CE}" type="pres">
      <dgm:prSet presAssocID="{7949050E-CF4C-4E5A-91B0-339B488D84A8}" presName="arrow" presStyleLbl="bgShp" presStyleIdx="0" presStyleCnt="1" custLinFactNeighborX="1237"/>
      <dgm:spPr>
        <a:solidFill>
          <a:srgbClr val="6F6F6D"/>
        </a:solidFill>
      </dgm:spPr>
    </dgm:pt>
    <dgm:pt modelId="{DC144406-1C34-4213-9BFC-0EC4711726F0}" type="pres">
      <dgm:prSet presAssocID="{7949050E-CF4C-4E5A-91B0-339B488D84A8}" presName="points" presStyleCnt="0"/>
      <dgm:spPr/>
    </dgm:pt>
    <dgm:pt modelId="{03E4E8C6-16F7-4B65-8176-C393616A9AFC}" type="pres">
      <dgm:prSet presAssocID="{FD67C3C2-8E8C-4873-957B-73AF49CDD21F}" presName="compositeA" presStyleCnt="0"/>
      <dgm:spPr/>
    </dgm:pt>
    <dgm:pt modelId="{C93F436A-11C5-44CC-84D8-D4C7EBFE0A98}" type="pres">
      <dgm:prSet presAssocID="{FD67C3C2-8E8C-4873-957B-73AF49CDD21F}" presName="textA" presStyleLbl="revTx" presStyleIdx="0" presStyleCnt="6">
        <dgm:presLayoutVars>
          <dgm:bulletEnabled val="1"/>
        </dgm:presLayoutVars>
      </dgm:prSet>
      <dgm:spPr/>
    </dgm:pt>
    <dgm:pt modelId="{541AFF39-E0D2-4E41-9208-130272E86CD9}" type="pres">
      <dgm:prSet presAssocID="{FD67C3C2-8E8C-4873-957B-73AF49CDD21F}" presName="circleA" presStyleLbl="node1" presStyleIdx="0" presStyleCnt="6"/>
      <dgm:spPr>
        <a:solidFill>
          <a:schemeClr val="bg1"/>
        </a:solidFill>
      </dgm:spPr>
    </dgm:pt>
    <dgm:pt modelId="{552187D6-49EA-436B-BD9F-8BC26682A264}" type="pres">
      <dgm:prSet presAssocID="{FD67C3C2-8E8C-4873-957B-73AF49CDD21F}" presName="spaceA" presStyleCnt="0"/>
      <dgm:spPr/>
    </dgm:pt>
    <dgm:pt modelId="{E9F85666-38DB-43FD-A5CF-F5C6EB399CD9}" type="pres">
      <dgm:prSet presAssocID="{6DDC92E3-DCB2-4A28-B430-38C3C506C290}" presName="space" presStyleCnt="0"/>
      <dgm:spPr/>
    </dgm:pt>
    <dgm:pt modelId="{48DC624B-C922-495D-9645-8683B8903860}" type="pres">
      <dgm:prSet presAssocID="{6D98C2D6-3D36-48B2-AC99-A923029F99EA}" presName="compositeB" presStyleCnt="0"/>
      <dgm:spPr/>
    </dgm:pt>
    <dgm:pt modelId="{B2094E59-B043-4240-85AD-3B92AE8C5547}" type="pres">
      <dgm:prSet presAssocID="{6D98C2D6-3D36-48B2-AC99-A923029F99EA}" presName="textB" presStyleLbl="revTx" presStyleIdx="1" presStyleCnt="6">
        <dgm:presLayoutVars>
          <dgm:bulletEnabled val="1"/>
        </dgm:presLayoutVars>
      </dgm:prSet>
      <dgm:spPr/>
    </dgm:pt>
    <dgm:pt modelId="{D906DF91-8679-4C5F-9137-1603BBABC8FB}" type="pres">
      <dgm:prSet presAssocID="{6D98C2D6-3D36-48B2-AC99-A923029F99EA}" presName="circleB" presStyleLbl="node1" presStyleIdx="1" presStyleCnt="6"/>
      <dgm:spPr>
        <a:solidFill>
          <a:schemeClr val="bg1"/>
        </a:solidFill>
      </dgm:spPr>
    </dgm:pt>
    <dgm:pt modelId="{EA3BB20B-E2BC-41B5-8D59-796D017AED61}" type="pres">
      <dgm:prSet presAssocID="{6D98C2D6-3D36-48B2-AC99-A923029F99EA}" presName="spaceB" presStyleCnt="0"/>
      <dgm:spPr/>
    </dgm:pt>
    <dgm:pt modelId="{42B518F0-F993-4542-9881-04B335599EAD}" type="pres">
      <dgm:prSet presAssocID="{61045370-2714-4DF7-A2BC-1DE18BDCD76C}" presName="space" presStyleCnt="0"/>
      <dgm:spPr/>
    </dgm:pt>
    <dgm:pt modelId="{96B78044-6CF1-4310-8DE9-39AB59D77161}" type="pres">
      <dgm:prSet presAssocID="{323F78D7-81F5-48DF-BBB2-A3584050C934}" presName="compositeA" presStyleCnt="0"/>
      <dgm:spPr/>
    </dgm:pt>
    <dgm:pt modelId="{77004A73-47BE-48F4-981D-245A6F9E9DA4}" type="pres">
      <dgm:prSet presAssocID="{323F78D7-81F5-48DF-BBB2-A3584050C934}" presName="textA" presStyleLbl="revTx" presStyleIdx="2" presStyleCnt="6">
        <dgm:presLayoutVars>
          <dgm:bulletEnabled val="1"/>
        </dgm:presLayoutVars>
      </dgm:prSet>
      <dgm:spPr/>
    </dgm:pt>
    <dgm:pt modelId="{3ED57BDB-1295-4B49-A2B4-7458BE73D1AF}" type="pres">
      <dgm:prSet presAssocID="{323F78D7-81F5-48DF-BBB2-A3584050C934}" presName="circleA" presStyleLbl="node1" presStyleIdx="2" presStyleCnt="6"/>
      <dgm:spPr>
        <a:solidFill>
          <a:schemeClr val="bg1"/>
        </a:solidFill>
      </dgm:spPr>
    </dgm:pt>
    <dgm:pt modelId="{EA18FB0B-20ED-403D-AE1E-0D5CD10232A8}" type="pres">
      <dgm:prSet presAssocID="{323F78D7-81F5-48DF-BBB2-A3584050C934}" presName="spaceA" presStyleCnt="0"/>
      <dgm:spPr/>
    </dgm:pt>
    <dgm:pt modelId="{2008B1EF-63C2-4680-93C1-30282457C354}" type="pres">
      <dgm:prSet presAssocID="{31ADB69B-F7FD-47B5-BFCC-19FD02E8DB93}" presName="space" presStyleCnt="0"/>
      <dgm:spPr/>
    </dgm:pt>
    <dgm:pt modelId="{F4C7E999-1473-4ADF-AA14-7980C1C9CD72}" type="pres">
      <dgm:prSet presAssocID="{19A83EBB-861C-43AF-8C31-F7A8B7BBEFF9}" presName="compositeB" presStyleCnt="0"/>
      <dgm:spPr/>
    </dgm:pt>
    <dgm:pt modelId="{9E6680F6-D1C6-4A93-ACD6-463DA456C013}" type="pres">
      <dgm:prSet presAssocID="{19A83EBB-861C-43AF-8C31-F7A8B7BBEFF9}" presName="textB" presStyleLbl="revTx" presStyleIdx="3" presStyleCnt="6" custAng="0">
        <dgm:presLayoutVars>
          <dgm:bulletEnabled val="1"/>
        </dgm:presLayoutVars>
      </dgm:prSet>
      <dgm:spPr/>
    </dgm:pt>
    <dgm:pt modelId="{51364D10-A139-4E88-B88C-EBDCEFDEAC99}" type="pres">
      <dgm:prSet presAssocID="{19A83EBB-861C-43AF-8C31-F7A8B7BBEFF9}" presName="circleB" presStyleLbl="node1" presStyleIdx="3" presStyleCnt="6"/>
      <dgm:spPr>
        <a:solidFill>
          <a:schemeClr val="bg1"/>
        </a:solidFill>
      </dgm:spPr>
    </dgm:pt>
    <dgm:pt modelId="{7F6E9328-71C9-42C9-BCF3-6ECC8209754C}" type="pres">
      <dgm:prSet presAssocID="{19A83EBB-861C-43AF-8C31-F7A8B7BBEFF9}" presName="spaceB" presStyleCnt="0"/>
      <dgm:spPr/>
    </dgm:pt>
    <dgm:pt modelId="{DBE64A5B-BDD0-4FC3-8CD9-6C3765D888C1}" type="pres">
      <dgm:prSet presAssocID="{F7E8CD31-0EB4-430B-9E0F-96223D7FD30D}" presName="space" presStyleCnt="0"/>
      <dgm:spPr/>
    </dgm:pt>
    <dgm:pt modelId="{86369496-0780-45EA-A5CB-AE765D0928BD}" type="pres">
      <dgm:prSet presAssocID="{27225CDC-450E-4089-9555-90C67835FD1B}" presName="compositeA" presStyleCnt="0"/>
      <dgm:spPr/>
    </dgm:pt>
    <dgm:pt modelId="{80F8EDEE-E24A-4624-85B3-E43C82843604}" type="pres">
      <dgm:prSet presAssocID="{27225CDC-450E-4089-9555-90C67835FD1B}" presName="textA" presStyleLbl="revTx" presStyleIdx="4" presStyleCnt="6">
        <dgm:presLayoutVars>
          <dgm:bulletEnabled val="1"/>
        </dgm:presLayoutVars>
      </dgm:prSet>
      <dgm:spPr/>
    </dgm:pt>
    <dgm:pt modelId="{BF49C5BB-FE65-492A-971D-4BD112C7CE68}" type="pres">
      <dgm:prSet presAssocID="{27225CDC-450E-4089-9555-90C67835FD1B}" presName="circleA" presStyleLbl="node1" presStyleIdx="4" presStyleCnt="6"/>
      <dgm:spPr>
        <a:solidFill>
          <a:schemeClr val="bg1"/>
        </a:solidFill>
      </dgm:spPr>
    </dgm:pt>
    <dgm:pt modelId="{F622BEE8-8B28-4229-8CC2-156F25CC1041}" type="pres">
      <dgm:prSet presAssocID="{27225CDC-450E-4089-9555-90C67835FD1B}" presName="spaceA" presStyleCnt="0"/>
      <dgm:spPr/>
    </dgm:pt>
    <dgm:pt modelId="{430F3453-32F5-41EF-9892-620B85CB56AF}" type="pres">
      <dgm:prSet presAssocID="{05A8CD48-D3B3-43CC-AE34-1AE46B34CDDE}" presName="space" presStyleCnt="0"/>
      <dgm:spPr/>
    </dgm:pt>
    <dgm:pt modelId="{9FFCF31E-E215-4BCF-83B8-6B1993800A4B}" type="pres">
      <dgm:prSet presAssocID="{11A8E9B0-555A-432B-8227-ECE19F9087C1}" presName="compositeB" presStyleCnt="0"/>
      <dgm:spPr/>
    </dgm:pt>
    <dgm:pt modelId="{F9C3A3CF-0268-4DFF-9394-B773C8C2B778}" type="pres">
      <dgm:prSet presAssocID="{11A8E9B0-555A-432B-8227-ECE19F9087C1}" presName="textB" presStyleLbl="revTx" presStyleIdx="5" presStyleCnt="6">
        <dgm:presLayoutVars>
          <dgm:bulletEnabled val="1"/>
        </dgm:presLayoutVars>
      </dgm:prSet>
      <dgm:spPr/>
    </dgm:pt>
    <dgm:pt modelId="{A321EF3A-CE46-4D10-8FAA-AD6D90B07BAB}" type="pres">
      <dgm:prSet presAssocID="{11A8E9B0-555A-432B-8227-ECE19F9087C1}" presName="circleB" presStyleLbl="node1" presStyleIdx="5" presStyleCnt="6"/>
      <dgm:spPr>
        <a:solidFill>
          <a:schemeClr val="bg1"/>
        </a:solidFill>
      </dgm:spPr>
    </dgm:pt>
    <dgm:pt modelId="{0BAEBCAC-1BFE-4BBA-B1A8-5A03EB8B17B3}" type="pres">
      <dgm:prSet presAssocID="{11A8E9B0-555A-432B-8227-ECE19F9087C1}" presName="spaceB" presStyleCnt="0"/>
      <dgm:spPr/>
    </dgm:pt>
  </dgm:ptLst>
  <dgm:cxnLst>
    <dgm:cxn modelId="{3CA75E05-2006-420E-82D6-706234A5C23C}" type="presOf" srcId="{6D98C2D6-3D36-48B2-AC99-A923029F99EA}" destId="{B2094E59-B043-4240-85AD-3B92AE8C5547}" srcOrd="0" destOrd="0" presId="urn:microsoft.com/office/officeart/2005/8/layout/hProcess11"/>
    <dgm:cxn modelId="{DA723707-E810-476C-B893-7607632DFF12}" srcId="{7949050E-CF4C-4E5A-91B0-339B488D84A8}" destId="{27225CDC-450E-4089-9555-90C67835FD1B}" srcOrd="4" destOrd="0" parTransId="{66B6FF71-855C-45AD-AED4-B08EEC52F534}" sibTransId="{05A8CD48-D3B3-43CC-AE34-1AE46B34CDDE}"/>
    <dgm:cxn modelId="{268A1120-03B3-467A-8365-E7A3CF9E406D}" srcId="{7949050E-CF4C-4E5A-91B0-339B488D84A8}" destId="{19A83EBB-861C-43AF-8C31-F7A8B7BBEFF9}" srcOrd="3" destOrd="0" parTransId="{D4A35042-CDD0-4D50-BE60-7C9F9B1D2B0F}" sibTransId="{F7E8CD31-0EB4-430B-9E0F-96223D7FD30D}"/>
    <dgm:cxn modelId="{49A7AE20-3B24-4915-B311-BBC9929F07DF}" type="presOf" srcId="{27225CDC-450E-4089-9555-90C67835FD1B}" destId="{80F8EDEE-E24A-4624-85B3-E43C82843604}" srcOrd="0" destOrd="0" presId="urn:microsoft.com/office/officeart/2005/8/layout/hProcess11"/>
    <dgm:cxn modelId="{717C4F31-A1E4-44C6-B060-1DA04BFDCAE8}" type="presOf" srcId="{FD67C3C2-8E8C-4873-957B-73AF49CDD21F}" destId="{C93F436A-11C5-44CC-84D8-D4C7EBFE0A98}" srcOrd="0" destOrd="0" presId="urn:microsoft.com/office/officeart/2005/8/layout/hProcess11"/>
    <dgm:cxn modelId="{6416CA4F-7789-4105-A736-4730EB83238D}" type="presOf" srcId="{7949050E-CF4C-4E5A-91B0-339B488D84A8}" destId="{EAF37482-62F7-459A-94D2-020C752C8415}" srcOrd="0" destOrd="0" presId="urn:microsoft.com/office/officeart/2005/8/layout/hProcess11"/>
    <dgm:cxn modelId="{8EC0415A-DFC5-49DD-B0A3-C9D3DE3C5481}" srcId="{7949050E-CF4C-4E5A-91B0-339B488D84A8}" destId="{6D98C2D6-3D36-48B2-AC99-A923029F99EA}" srcOrd="1" destOrd="0" parTransId="{9EE50508-CAF1-4DBD-AC5C-FC821D43C043}" sibTransId="{61045370-2714-4DF7-A2BC-1DE18BDCD76C}"/>
    <dgm:cxn modelId="{627BB896-C33B-4A3F-BF8E-DD1A0007E775}" srcId="{7949050E-CF4C-4E5A-91B0-339B488D84A8}" destId="{11A8E9B0-555A-432B-8227-ECE19F9087C1}" srcOrd="5" destOrd="0" parTransId="{D73A2636-6D20-4095-B4F1-E618698CFCF2}" sibTransId="{36CC2EC1-CD76-4917-8E63-5A83B3C83507}"/>
    <dgm:cxn modelId="{48796FAA-6E26-437F-A7E3-55DC814E58A0}" srcId="{7949050E-CF4C-4E5A-91B0-339B488D84A8}" destId="{FD67C3C2-8E8C-4873-957B-73AF49CDD21F}" srcOrd="0" destOrd="0" parTransId="{37C0F539-68C6-4F57-869C-E0EE4193F4EB}" sibTransId="{6DDC92E3-DCB2-4A28-B430-38C3C506C290}"/>
    <dgm:cxn modelId="{670B68AC-B0FF-472A-AF5F-C95AF23F5F0F}" type="presOf" srcId="{19A83EBB-861C-43AF-8C31-F7A8B7BBEFF9}" destId="{9E6680F6-D1C6-4A93-ACD6-463DA456C013}" srcOrd="0" destOrd="0" presId="urn:microsoft.com/office/officeart/2005/8/layout/hProcess11"/>
    <dgm:cxn modelId="{CCBE0AD0-0108-48EB-BC80-B9776C7EF5CD}" type="presOf" srcId="{323F78D7-81F5-48DF-BBB2-A3584050C934}" destId="{77004A73-47BE-48F4-981D-245A6F9E9DA4}" srcOrd="0" destOrd="0" presId="urn:microsoft.com/office/officeart/2005/8/layout/hProcess11"/>
    <dgm:cxn modelId="{FCE913E0-0982-4D10-B6A5-1B7C55716489}" type="presOf" srcId="{11A8E9B0-555A-432B-8227-ECE19F9087C1}" destId="{F9C3A3CF-0268-4DFF-9394-B773C8C2B778}" srcOrd="0" destOrd="0" presId="urn:microsoft.com/office/officeart/2005/8/layout/hProcess11"/>
    <dgm:cxn modelId="{FDBF8EEC-4409-4B11-BAED-0D1259057924}" srcId="{7949050E-CF4C-4E5A-91B0-339B488D84A8}" destId="{323F78D7-81F5-48DF-BBB2-A3584050C934}" srcOrd="2" destOrd="0" parTransId="{6CCF2E59-2AE5-46C9-B654-D5A491531B80}" sibTransId="{31ADB69B-F7FD-47B5-BFCC-19FD02E8DB93}"/>
    <dgm:cxn modelId="{5D9A06B0-558C-47D6-97D9-2BFD6765564C}" type="presParOf" srcId="{EAF37482-62F7-459A-94D2-020C752C8415}" destId="{C626BDB2-845D-4261-B3D5-D84E1AC4C6CE}" srcOrd="0" destOrd="0" presId="urn:microsoft.com/office/officeart/2005/8/layout/hProcess11"/>
    <dgm:cxn modelId="{3EE705EA-4E79-4783-9BC4-AF5014D6C899}" type="presParOf" srcId="{EAF37482-62F7-459A-94D2-020C752C8415}" destId="{DC144406-1C34-4213-9BFC-0EC4711726F0}" srcOrd="1" destOrd="0" presId="urn:microsoft.com/office/officeart/2005/8/layout/hProcess11"/>
    <dgm:cxn modelId="{9A24679F-1B6D-41D8-9E05-35B1AA03AF6F}" type="presParOf" srcId="{DC144406-1C34-4213-9BFC-0EC4711726F0}" destId="{03E4E8C6-16F7-4B65-8176-C393616A9AFC}" srcOrd="0" destOrd="0" presId="urn:microsoft.com/office/officeart/2005/8/layout/hProcess11"/>
    <dgm:cxn modelId="{7F41DFC9-7F3C-4DB6-BFB4-401A6E7D8ABA}" type="presParOf" srcId="{03E4E8C6-16F7-4B65-8176-C393616A9AFC}" destId="{C93F436A-11C5-44CC-84D8-D4C7EBFE0A98}" srcOrd="0" destOrd="0" presId="urn:microsoft.com/office/officeart/2005/8/layout/hProcess11"/>
    <dgm:cxn modelId="{D80C9CB2-0BE8-48BD-87A0-EF2C590E964B}" type="presParOf" srcId="{03E4E8C6-16F7-4B65-8176-C393616A9AFC}" destId="{541AFF39-E0D2-4E41-9208-130272E86CD9}" srcOrd="1" destOrd="0" presId="urn:microsoft.com/office/officeart/2005/8/layout/hProcess11"/>
    <dgm:cxn modelId="{5CAEC8CF-FAFE-4269-9C46-EC229BBF9E3E}" type="presParOf" srcId="{03E4E8C6-16F7-4B65-8176-C393616A9AFC}" destId="{552187D6-49EA-436B-BD9F-8BC26682A264}" srcOrd="2" destOrd="0" presId="urn:microsoft.com/office/officeart/2005/8/layout/hProcess11"/>
    <dgm:cxn modelId="{A44EEDBA-9998-4BD9-9398-E65795BD06B7}" type="presParOf" srcId="{DC144406-1C34-4213-9BFC-0EC4711726F0}" destId="{E9F85666-38DB-43FD-A5CF-F5C6EB399CD9}" srcOrd="1" destOrd="0" presId="urn:microsoft.com/office/officeart/2005/8/layout/hProcess11"/>
    <dgm:cxn modelId="{B70FC4ED-3318-4420-9F5C-C17E62E6948A}" type="presParOf" srcId="{DC144406-1C34-4213-9BFC-0EC4711726F0}" destId="{48DC624B-C922-495D-9645-8683B8903860}" srcOrd="2" destOrd="0" presId="urn:microsoft.com/office/officeart/2005/8/layout/hProcess11"/>
    <dgm:cxn modelId="{A9A042DA-5EE2-4C20-8287-8D016F6235F6}" type="presParOf" srcId="{48DC624B-C922-495D-9645-8683B8903860}" destId="{B2094E59-B043-4240-85AD-3B92AE8C5547}" srcOrd="0" destOrd="0" presId="urn:microsoft.com/office/officeart/2005/8/layout/hProcess11"/>
    <dgm:cxn modelId="{3B7ABC64-6F55-4253-9CD4-7152253EC7B8}" type="presParOf" srcId="{48DC624B-C922-495D-9645-8683B8903860}" destId="{D906DF91-8679-4C5F-9137-1603BBABC8FB}" srcOrd="1" destOrd="0" presId="urn:microsoft.com/office/officeart/2005/8/layout/hProcess11"/>
    <dgm:cxn modelId="{ED7FDBA6-9005-4989-A255-6C3AA6795DD2}" type="presParOf" srcId="{48DC624B-C922-495D-9645-8683B8903860}" destId="{EA3BB20B-E2BC-41B5-8D59-796D017AED61}" srcOrd="2" destOrd="0" presId="urn:microsoft.com/office/officeart/2005/8/layout/hProcess11"/>
    <dgm:cxn modelId="{C5138656-23CB-4133-851C-079BC7DF36CC}" type="presParOf" srcId="{DC144406-1C34-4213-9BFC-0EC4711726F0}" destId="{42B518F0-F993-4542-9881-04B335599EAD}" srcOrd="3" destOrd="0" presId="urn:microsoft.com/office/officeart/2005/8/layout/hProcess11"/>
    <dgm:cxn modelId="{68FD75C6-F6A1-437D-A6C2-07C29A95C84C}" type="presParOf" srcId="{DC144406-1C34-4213-9BFC-0EC4711726F0}" destId="{96B78044-6CF1-4310-8DE9-39AB59D77161}" srcOrd="4" destOrd="0" presId="urn:microsoft.com/office/officeart/2005/8/layout/hProcess11"/>
    <dgm:cxn modelId="{77197397-32FC-4132-9EEC-68EB640A90F6}" type="presParOf" srcId="{96B78044-6CF1-4310-8DE9-39AB59D77161}" destId="{77004A73-47BE-48F4-981D-245A6F9E9DA4}" srcOrd="0" destOrd="0" presId="urn:microsoft.com/office/officeart/2005/8/layout/hProcess11"/>
    <dgm:cxn modelId="{593B9BA3-C162-4DE5-A673-1592269A4A25}" type="presParOf" srcId="{96B78044-6CF1-4310-8DE9-39AB59D77161}" destId="{3ED57BDB-1295-4B49-A2B4-7458BE73D1AF}" srcOrd="1" destOrd="0" presId="urn:microsoft.com/office/officeart/2005/8/layout/hProcess11"/>
    <dgm:cxn modelId="{9FCB12B0-77EE-473A-B2C2-1614D8B4D543}" type="presParOf" srcId="{96B78044-6CF1-4310-8DE9-39AB59D77161}" destId="{EA18FB0B-20ED-403D-AE1E-0D5CD10232A8}" srcOrd="2" destOrd="0" presId="urn:microsoft.com/office/officeart/2005/8/layout/hProcess11"/>
    <dgm:cxn modelId="{DA70EBD5-C7C5-4705-94B0-398B2916D0F4}" type="presParOf" srcId="{DC144406-1C34-4213-9BFC-0EC4711726F0}" destId="{2008B1EF-63C2-4680-93C1-30282457C354}" srcOrd="5" destOrd="0" presId="urn:microsoft.com/office/officeart/2005/8/layout/hProcess11"/>
    <dgm:cxn modelId="{1C3F98F9-5E0E-4ACC-91ED-45CE87D410C0}" type="presParOf" srcId="{DC144406-1C34-4213-9BFC-0EC4711726F0}" destId="{F4C7E999-1473-4ADF-AA14-7980C1C9CD72}" srcOrd="6" destOrd="0" presId="urn:microsoft.com/office/officeart/2005/8/layout/hProcess11"/>
    <dgm:cxn modelId="{2F002EC6-3DA3-43C3-9B61-0089B8905279}" type="presParOf" srcId="{F4C7E999-1473-4ADF-AA14-7980C1C9CD72}" destId="{9E6680F6-D1C6-4A93-ACD6-463DA456C013}" srcOrd="0" destOrd="0" presId="urn:microsoft.com/office/officeart/2005/8/layout/hProcess11"/>
    <dgm:cxn modelId="{3099E797-7DEE-481A-9302-94E814910427}" type="presParOf" srcId="{F4C7E999-1473-4ADF-AA14-7980C1C9CD72}" destId="{51364D10-A139-4E88-B88C-EBDCEFDEAC99}" srcOrd="1" destOrd="0" presId="urn:microsoft.com/office/officeart/2005/8/layout/hProcess11"/>
    <dgm:cxn modelId="{48FD2CBC-22E2-46B0-8096-644BFF21227B}" type="presParOf" srcId="{F4C7E999-1473-4ADF-AA14-7980C1C9CD72}" destId="{7F6E9328-71C9-42C9-BCF3-6ECC8209754C}" srcOrd="2" destOrd="0" presId="urn:microsoft.com/office/officeart/2005/8/layout/hProcess11"/>
    <dgm:cxn modelId="{B8239CA3-08AC-4321-BCE2-6F1BBE1F7BD2}" type="presParOf" srcId="{DC144406-1C34-4213-9BFC-0EC4711726F0}" destId="{DBE64A5B-BDD0-4FC3-8CD9-6C3765D888C1}" srcOrd="7" destOrd="0" presId="urn:microsoft.com/office/officeart/2005/8/layout/hProcess11"/>
    <dgm:cxn modelId="{210FA2BF-899D-437A-9FA5-F13C95AB0EAC}" type="presParOf" srcId="{DC144406-1C34-4213-9BFC-0EC4711726F0}" destId="{86369496-0780-45EA-A5CB-AE765D0928BD}" srcOrd="8" destOrd="0" presId="urn:microsoft.com/office/officeart/2005/8/layout/hProcess11"/>
    <dgm:cxn modelId="{AFBB7FD3-6812-4B16-A32C-0FA0EA095A5F}" type="presParOf" srcId="{86369496-0780-45EA-A5CB-AE765D0928BD}" destId="{80F8EDEE-E24A-4624-85B3-E43C82843604}" srcOrd="0" destOrd="0" presId="urn:microsoft.com/office/officeart/2005/8/layout/hProcess11"/>
    <dgm:cxn modelId="{37AD25B1-A90F-4C1E-AB48-3A4E9F973B72}" type="presParOf" srcId="{86369496-0780-45EA-A5CB-AE765D0928BD}" destId="{BF49C5BB-FE65-492A-971D-4BD112C7CE68}" srcOrd="1" destOrd="0" presId="urn:microsoft.com/office/officeart/2005/8/layout/hProcess11"/>
    <dgm:cxn modelId="{852EE2CB-2D91-4EC9-B89B-0C1A7753F669}" type="presParOf" srcId="{86369496-0780-45EA-A5CB-AE765D0928BD}" destId="{F622BEE8-8B28-4229-8CC2-156F25CC1041}" srcOrd="2" destOrd="0" presId="urn:microsoft.com/office/officeart/2005/8/layout/hProcess11"/>
    <dgm:cxn modelId="{9024B645-9A89-448E-9A58-DA071952DE1C}" type="presParOf" srcId="{DC144406-1C34-4213-9BFC-0EC4711726F0}" destId="{430F3453-32F5-41EF-9892-620B85CB56AF}" srcOrd="9" destOrd="0" presId="urn:microsoft.com/office/officeart/2005/8/layout/hProcess11"/>
    <dgm:cxn modelId="{0FE517F6-E2C7-4270-82A1-3B911D801D91}" type="presParOf" srcId="{DC144406-1C34-4213-9BFC-0EC4711726F0}" destId="{9FFCF31E-E215-4BCF-83B8-6B1993800A4B}" srcOrd="10" destOrd="0" presId="urn:microsoft.com/office/officeart/2005/8/layout/hProcess11"/>
    <dgm:cxn modelId="{8DFD3B0E-D8DA-4E5D-9E83-4125188CD600}" type="presParOf" srcId="{9FFCF31E-E215-4BCF-83B8-6B1993800A4B}" destId="{F9C3A3CF-0268-4DFF-9394-B773C8C2B778}" srcOrd="0" destOrd="0" presId="urn:microsoft.com/office/officeart/2005/8/layout/hProcess11"/>
    <dgm:cxn modelId="{2BC0756A-EEB8-49F3-9907-27E804C4AAAC}" type="presParOf" srcId="{9FFCF31E-E215-4BCF-83B8-6B1993800A4B}" destId="{A321EF3A-CE46-4D10-8FAA-AD6D90B07BAB}" srcOrd="1" destOrd="0" presId="urn:microsoft.com/office/officeart/2005/8/layout/hProcess11"/>
    <dgm:cxn modelId="{2D8AB4F0-3EEE-495B-A466-0041320DDB51}" type="presParOf" srcId="{9FFCF31E-E215-4BCF-83B8-6B1993800A4B}" destId="{0BAEBCAC-1BFE-4BBA-B1A8-5A03EB8B17B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49050E-CF4C-4E5A-91B0-339B488D84A8}" type="doc">
      <dgm:prSet loTypeId="urn:microsoft.com/office/officeart/2005/8/layout/hProcess11" loCatId="process" qsTypeId="urn:microsoft.com/office/officeart/2005/8/quickstyle/3d4" qsCatId="3D" csTypeId="urn:microsoft.com/office/officeart/2005/8/colors/accent1_2" csCatId="accent1" phldr="1"/>
      <dgm:spPr/>
    </dgm:pt>
    <dgm:pt modelId="{FD67C3C2-8E8C-4873-957B-73AF49CDD21F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구상</a:t>
          </a:r>
        </a:p>
      </dgm:t>
    </dgm:pt>
    <dgm:pt modelId="{37C0F539-68C6-4F57-869C-E0EE4193F4EB}" type="par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DC92E3-DCB2-4A28-B430-38C3C506C290}" type="sib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98C2D6-3D36-48B2-AC99-A923029F99EA}">
      <dgm:prSet phldrT="[텍스트]" custT="1"/>
      <dgm:spPr/>
      <dgm:t>
        <a:bodyPr/>
        <a:lstStyle/>
        <a:p>
          <a:pPr latinLnBrk="1"/>
          <a:r>
            <a:rPr lang="ko-KR" altLang="en-US" sz="900" baseline="0" dirty="0">
              <a:solidFill>
                <a:schemeClr val="bg1"/>
              </a:solidFill>
            </a:rPr>
            <a:t>시스템 구현</a:t>
          </a:r>
        </a:p>
      </dgm:t>
    </dgm:pt>
    <dgm:pt modelId="{9EE50508-CAF1-4DBD-AC5C-FC821D43C043}" type="par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61045370-2714-4DF7-A2BC-1DE18BDCD76C}" type="sib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19A83EBB-861C-43AF-8C31-F7A8B7BBEFF9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gm:t>
    </dgm:pt>
    <dgm:pt modelId="{D4A35042-CDD0-4D50-BE60-7C9F9B1D2B0F}" type="par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F7E8CD31-0EB4-430B-9E0F-96223D7FD30D}" type="sib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27225CDC-450E-4089-9555-90C67835FD1B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gm:t>
    </dgm:pt>
    <dgm:pt modelId="{66B6FF71-855C-45AD-AED4-B08EEC52F534}" type="par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05A8CD48-D3B3-43CC-AE34-1AE46B34CDDE}" type="sib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323F78D7-81F5-48DF-BBB2-A3584050C934}">
      <dgm:prSet phldrT="[텍스트]" custT="1"/>
      <dgm:spPr/>
      <dgm:t>
        <a:bodyPr/>
        <a:lstStyle/>
        <a:p>
          <a:pPr latinLnBrk="1"/>
          <a:r>
            <a:rPr lang="en-US" altLang="ko-KR" sz="9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수집</a:t>
          </a:r>
        </a:p>
      </dgm:t>
    </dgm:pt>
    <dgm:pt modelId="{6CCF2E59-2AE5-46C9-B654-D5A491531B80}" type="par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31ADB69B-F7FD-47B5-BFCC-19FD02E8DB93}" type="sib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11A8E9B0-555A-432B-8227-ECE19F9087C1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gm:t>
    </dgm:pt>
    <dgm:pt modelId="{D73A2636-6D20-4095-B4F1-E618698CFCF2}" type="par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36CC2EC1-CD76-4917-8E63-5A83B3C83507}" type="sib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EAF37482-62F7-459A-94D2-020C752C8415}" type="pres">
      <dgm:prSet presAssocID="{7949050E-CF4C-4E5A-91B0-339B488D84A8}" presName="Name0" presStyleCnt="0">
        <dgm:presLayoutVars>
          <dgm:dir/>
          <dgm:resizeHandles val="exact"/>
        </dgm:presLayoutVars>
      </dgm:prSet>
      <dgm:spPr/>
    </dgm:pt>
    <dgm:pt modelId="{C626BDB2-845D-4261-B3D5-D84E1AC4C6CE}" type="pres">
      <dgm:prSet presAssocID="{7949050E-CF4C-4E5A-91B0-339B488D84A8}" presName="arrow" presStyleLbl="bgShp" presStyleIdx="0" presStyleCnt="1" custLinFactNeighborX="1237"/>
      <dgm:spPr>
        <a:solidFill>
          <a:srgbClr val="6F6F6D"/>
        </a:solidFill>
      </dgm:spPr>
    </dgm:pt>
    <dgm:pt modelId="{DC144406-1C34-4213-9BFC-0EC4711726F0}" type="pres">
      <dgm:prSet presAssocID="{7949050E-CF4C-4E5A-91B0-339B488D84A8}" presName="points" presStyleCnt="0"/>
      <dgm:spPr/>
    </dgm:pt>
    <dgm:pt modelId="{03E4E8C6-16F7-4B65-8176-C393616A9AFC}" type="pres">
      <dgm:prSet presAssocID="{FD67C3C2-8E8C-4873-957B-73AF49CDD21F}" presName="compositeA" presStyleCnt="0"/>
      <dgm:spPr/>
    </dgm:pt>
    <dgm:pt modelId="{C93F436A-11C5-44CC-84D8-D4C7EBFE0A98}" type="pres">
      <dgm:prSet presAssocID="{FD67C3C2-8E8C-4873-957B-73AF49CDD21F}" presName="textA" presStyleLbl="revTx" presStyleIdx="0" presStyleCnt="6">
        <dgm:presLayoutVars>
          <dgm:bulletEnabled val="1"/>
        </dgm:presLayoutVars>
      </dgm:prSet>
      <dgm:spPr/>
    </dgm:pt>
    <dgm:pt modelId="{541AFF39-E0D2-4E41-9208-130272E86CD9}" type="pres">
      <dgm:prSet presAssocID="{FD67C3C2-8E8C-4873-957B-73AF49CDD21F}" presName="circleA" presStyleLbl="node1" presStyleIdx="0" presStyleCnt="6"/>
      <dgm:spPr>
        <a:solidFill>
          <a:schemeClr val="bg1"/>
        </a:solidFill>
      </dgm:spPr>
    </dgm:pt>
    <dgm:pt modelId="{552187D6-49EA-436B-BD9F-8BC26682A264}" type="pres">
      <dgm:prSet presAssocID="{FD67C3C2-8E8C-4873-957B-73AF49CDD21F}" presName="spaceA" presStyleCnt="0"/>
      <dgm:spPr/>
    </dgm:pt>
    <dgm:pt modelId="{E9F85666-38DB-43FD-A5CF-F5C6EB399CD9}" type="pres">
      <dgm:prSet presAssocID="{6DDC92E3-DCB2-4A28-B430-38C3C506C290}" presName="space" presStyleCnt="0"/>
      <dgm:spPr/>
    </dgm:pt>
    <dgm:pt modelId="{48DC624B-C922-495D-9645-8683B8903860}" type="pres">
      <dgm:prSet presAssocID="{6D98C2D6-3D36-48B2-AC99-A923029F99EA}" presName="compositeB" presStyleCnt="0"/>
      <dgm:spPr/>
    </dgm:pt>
    <dgm:pt modelId="{B2094E59-B043-4240-85AD-3B92AE8C5547}" type="pres">
      <dgm:prSet presAssocID="{6D98C2D6-3D36-48B2-AC99-A923029F99EA}" presName="textB" presStyleLbl="revTx" presStyleIdx="1" presStyleCnt="6">
        <dgm:presLayoutVars>
          <dgm:bulletEnabled val="1"/>
        </dgm:presLayoutVars>
      </dgm:prSet>
      <dgm:spPr/>
    </dgm:pt>
    <dgm:pt modelId="{D906DF91-8679-4C5F-9137-1603BBABC8FB}" type="pres">
      <dgm:prSet presAssocID="{6D98C2D6-3D36-48B2-AC99-A923029F99EA}" presName="circleB" presStyleLbl="node1" presStyleIdx="1" presStyleCnt="6"/>
      <dgm:spPr>
        <a:solidFill>
          <a:schemeClr val="bg1"/>
        </a:solidFill>
      </dgm:spPr>
    </dgm:pt>
    <dgm:pt modelId="{EA3BB20B-E2BC-41B5-8D59-796D017AED61}" type="pres">
      <dgm:prSet presAssocID="{6D98C2D6-3D36-48B2-AC99-A923029F99EA}" presName="spaceB" presStyleCnt="0"/>
      <dgm:spPr/>
    </dgm:pt>
    <dgm:pt modelId="{42B518F0-F993-4542-9881-04B335599EAD}" type="pres">
      <dgm:prSet presAssocID="{61045370-2714-4DF7-A2BC-1DE18BDCD76C}" presName="space" presStyleCnt="0"/>
      <dgm:spPr/>
    </dgm:pt>
    <dgm:pt modelId="{96B78044-6CF1-4310-8DE9-39AB59D77161}" type="pres">
      <dgm:prSet presAssocID="{323F78D7-81F5-48DF-BBB2-A3584050C934}" presName="compositeA" presStyleCnt="0"/>
      <dgm:spPr/>
    </dgm:pt>
    <dgm:pt modelId="{77004A73-47BE-48F4-981D-245A6F9E9DA4}" type="pres">
      <dgm:prSet presAssocID="{323F78D7-81F5-48DF-BBB2-A3584050C934}" presName="textA" presStyleLbl="revTx" presStyleIdx="2" presStyleCnt="6">
        <dgm:presLayoutVars>
          <dgm:bulletEnabled val="1"/>
        </dgm:presLayoutVars>
      </dgm:prSet>
      <dgm:spPr/>
    </dgm:pt>
    <dgm:pt modelId="{3ED57BDB-1295-4B49-A2B4-7458BE73D1AF}" type="pres">
      <dgm:prSet presAssocID="{323F78D7-81F5-48DF-BBB2-A3584050C934}" presName="circleA" presStyleLbl="node1" presStyleIdx="2" presStyleCnt="6"/>
      <dgm:spPr>
        <a:solidFill>
          <a:schemeClr val="bg1"/>
        </a:solidFill>
      </dgm:spPr>
    </dgm:pt>
    <dgm:pt modelId="{EA18FB0B-20ED-403D-AE1E-0D5CD10232A8}" type="pres">
      <dgm:prSet presAssocID="{323F78D7-81F5-48DF-BBB2-A3584050C934}" presName="spaceA" presStyleCnt="0"/>
      <dgm:spPr/>
    </dgm:pt>
    <dgm:pt modelId="{2008B1EF-63C2-4680-93C1-30282457C354}" type="pres">
      <dgm:prSet presAssocID="{31ADB69B-F7FD-47B5-BFCC-19FD02E8DB93}" presName="space" presStyleCnt="0"/>
      <dgm:spPr/>
    </dgm:pt>
    <dgm:pt modelId="{F4C7E999-1473-4ADF-AA14-7980C1C9CD72}" type="pres">
      <dgm:prSet presAssocID="{19A83EBB-861C-43AF-8C31-F7A8B7BBEFF9}" presName="compositeB" presStyleCnt="0"/>
      <dgm:spPr/>
    </dgm:pt>
    <dgm:pt modelId="{9E6680F6-D1C6-4A93-ACD6-463DA456C013}" type="pres">
      <dgm:prSet presAssocID="{19A83EBB-861C-43AF-8C31-F7A8B7BBEFF9}" presName="textB" presStyleLbl="revTx" presStyleIdx="3" presStyleCnt="6" custAng="0">
        <dgm:presLayoutVars>
          <dgm:bulletEnabled val="1"/>
        </dgm:presLayoutVars>
      </dgm:prSet>
      <dgm:spPr/>
    </dgm:pt>
    <dgm:pt modelId="{51364D10-A139-4E88-B88C-EBDCEFDEAC99}" type="pres">
      <dgm:prSet presAssocID="{19A83EBB-861C-43AF-8C31-F7A8B7BBEFF9}" presName="circleB" presStyleLbl="node1" presStyleIdx="3" presStyleCnt="6"/>
      <dgm:spPr>
        <a:solidFill>
          <a:schemeClr val="bg1"/>
        </a:solidFill>
      </dgm:spPr>
    </dgm:pt>
    <dgm:pt modelId="{7F6E9328-71C9-42C9-BCF3-6ECC8209754C}" type="pres">
      <dgm:prSet presAssocID="{19A83EBB-861C-43AF-8C31-F7A8B7BBEFF9}" presName="spaceB" presStyleCnt="0"/>
      <dgm:spPr/>
    </dgm:pt>
    <dgm:pt modelId="{DBE64A5B-BDD0-4FC3-8CD9-6C3765D888C1}" type="pres">
      <dgm:prSet presAssocID="{F7E8CD31-0EB4-430B-9E0F-96223D7FD30D}" presName="space" presStyleCnt="0"/>
      <dgm:spPr/>
    </dgm:pt>
    <dgm:pt modelId="{86369496-0780-45EA-A5CB-AE765D0928BD}" type="pres">
      <dgm:prSet presAssocID="{27225CDC-450E-4089-9555-90C67835FD1B}" presName="compositeA" presStyleCnt="0"/>
      <dgm:spPr/>
    </dgm:pt>
    <dgm:pt modelId="{80F8EDEE-E24A-4624-85B3-E43C82843604}" type="pres">
      <dgm:prSet presAssocID="{27225CDC-450E-4089-9555-90C67835FD1B}" presName="textA" presStyleLbl="revTx" presStyleIdx="4" presStyleCnt="6">
        <dgm:presLayoutVars>
          <dgm:bulletEnabled val="1"/>
        </dgm:presLayoutVars>
      </dgm:prSet>
      <dgm:spPr/>
    </dgm:pt>
    <dgm:pt modelId="{BF49C5BB-FE65-492A-971D-4BD112C7CE68}" type="pres">
      <dgm:prSet presAssocID="{27225CDC-450E-4089-9555-90C67835FD1B}" presName="circleA" presStyleLbl="node1" presStyleIdx="4" presStyleCnt="6"/>
      <dgm:spPr>
        <a:solidFill>
          <a:schemeClr val="bg1"/>
        </a:solidFill>
      </dgm:spPr>
    </dgm:pt>
    <dgm:pt modelId="{F622BEE8-8B28-4229-8CC2-156F25CC1041}" type="pres">
      <dgm:prSet presAssocID="{27225CDC-450E-4089-9555-90C67835FD1B}" presName="spaceA" presStyleCnt="0"/>
      <dgm:spPr/>
    </dgm:pt>
    <dgm:pt modelId="{430F3453-32F5-41EF-9892-620B85CB56AF}" type="pres">
      <dgm:prSet presAssocID="{05A8CD48-D3B3-43CC-AE34-1AE46B34CDDE}" presName="space" presStyleCnt="0"/>
      <dgm:spPr/>
    </dgm:pt>
    <dgm:pt modelId="{9FFCF31E-E215-4BCF-83B8-6B1993800A4B}" type="pres">
      <dgm:prSet presAssocID="{11A8E9B0-555A-432B-8227-ECE19F9087C1}" presName="compositeB" presStyleCnt="0"/>
      <dgm:spPr/>
    </dgm:pt>
    <dgm:pt modelId="{F9C3A3CF-0268-4DFF-9394-B773C8C2B778}" type="pres">
      <dgm:prSet presAssocID="{11A8E9B0-555A-432B-8227-ECE19F9087C1}" presName="textB" presStyleLbl="revTx" presStyleIdx="5" presStyleCnt="6">
        <dgm:presLayoutVars>
          <dgm:bulletEnabled val="1"/>
        </dgm:presLayoutVars>
      </dgm:prSet>
      <dgm:spPr/>
    </dgm:pt>
    <dgm:pt modelId="{A321EF3A-CE46-4D10-8FAA-AD6D90B07BAB}" type="pres">
      <dgm:prSet presAssocID="{11A8E9B0-555A-432B-8227-ECE19F9087C1}" presName="circleB" presStyleLbl="node1" presStyleIdx="5" presStyleCnt="6"/>
      <dgm:spPr>
        <a:solidFill>
          <a:schemeClr val="bg1"/>
        </a:solidFill>
      </dgm:spPr>
    </dgm:pt>
    <dgm:pt modelId="{0BAEBCAC-1BFE-4BBA-B1A8-5A03EB8B17B3}" type="pres">
      <dgm:prSet presAssocID="{11A8E9B0-555A-432B-8227-ECE19F9087C1}" presName="spaceB" presStyleCnt="0"/>
      <dgm:spPr/>
    </dgm:pt>
  </dgm:ptLst>
  <dgm:cxnLst>
    <dgm:cxn modelId="{3CA75E05-2006-420E-82D6-706234A5C23C}" type="presOf" srcId="{6D98C2D6-3D36-48B2-AC99-A923029F99EA}" destId="{B2094E59-B043-4240-85AD-3B92AE8C5547}" srcOrd="0" destOrd="0" presId="urn:microsoft.com/office/officeart/2005/8/layout/hProcess11"/>
    <dgm:cxn modelId="{DA723707-E810-476C-B893-7607632DFF12}" srcId="{7949050E-CF4C-4E5A-91B0-339B488D84A8}" destId="{27225CDC-450E-4089-9555-90C67835FD1B}" srcOrd="4" destOrd="0" parTransId="{66B6FF71-855C-45AD-AED4-B08EEC52F534}" sibTransId="{05A8CD48-D3B3-43CC-AE34-1AE46B34CDDE}"/>
    <dgm:cxn modelId="{268A1120-03B3-467A-8365-E7A3CF9E406D}" srcId="{7949050E-CF4C-4E5A-91B0-339B488D84A8}" destId="{19A83EBB-861C-43AF-8C31-F7A8B7BBEFF9}" srcOrd="3" destOrd="0" parTransId="{D4A35042-CDD0-4D50-BE60-7C9F9B1D2B0F}" sibTransId="{F7E8CD31-0EB4-430B-9E0F-96223D7FD30D}"/>
    <dgm:cxn modelId="{49A7AE20-3B24-4915-B311-BBC9929F07DF}" type="presOf" srcId="{27225CDC-450E-4089-9555-90C67835FD1B}" destId="{80F8EDEE-E24A-4624-85B3-E43C82843604}" srcOrd="0" destOrd="0" presId="urn:microsoft.com/office/officeart/2005/8/layout/hProcess11"/>
    <dgm:cxn modelId="{717C4F31-A1E4-44C6-B060-1DA04BFDCAE8}" type="presOf" srcId="{FD67C3C2-8E8C-4873-957B-73AF49CDD21F}" destId="{C93F436A-11C5-44CC-84D8-D4C7EBFE0A98}" srcOrd="0" destOrd="0" presId="urn:microsoft.com/office/officeart/2005/8/layout/hProcess11"/>
    <dgm:cxn modelId="{6416CA4F-7789-4105-A736-4730EB83238D}" type="presOf" srcId="{7949050E-CF4C-4E5A-91B0-339B488D84A8}" destId="{EAF37482-62F7-459A-94D2-020C752C8415}" srcOrd="0" destOrd="0" presId="urn:microsoft.com/office/officeart/2005/8/layout/hProcess11"/>
    <dgm:cxn modelId="{8EC0415A-DFC5-49DD-B0A3-C9D3DE3C5481}" srcId="{7949050E-CF4C-4E5A-91B0-339B488D84A8}" destId="{6D98C2D6-3D36-48B2-AC99-A923029F99EA}" srcOrd="1" destOrd="0" parTransId="{9EE50508-CAF1-4DBD-AC5C-FC821D43C043}" sibTransId="{61045370-2714-4DF7-A2BC-1DE18BDCD76C}"/>
    <dgm:cxn modelId="{627BB896-C33B-4A3F-BF8E-DD1A0007E775}" srcId="{7949050E-CF4C-4E5A-91B0-339B488D84A8}" destId="{11A8E9B0-555A-432B-8227-ECE19F9087C1}" srcOrd="5" destOrd="0" parTransId="{D73A2636-6D20-4095-B4F1-E618698CFCF2}" sibTransId="{36CC2EC1-CD76-4917-8E63-5A83B3C83507}"/>
    <dgm:cxn modelId="{48796FAA-6E26-437F-A7E3-55DC814E58A0}" srcId="{7949050E-CF4C-4E5A-91B0-339B488D84A8}" destId="{FD67C3C2-8E8C-4873-957B-73AF49CDD21F}" srcOrd="0" destOrd="0" parTransId="{37C0F539-68C6-4F57-869C-E0EE4193F4EB}" sibTransId="{6DDC92E3-DCB2-4A28-B430-38C3C506C290}"/>
    <dgm:cxn modelId="{670B68AC-B0FF-472A-AF5F-C95AF23F5F0F}" type="presOf" srcId="{19A83EBB-861C-43AF-8C31-F7A8B7BBEFF9}" destId="{9E6680F6-D1C6-4A93-ACD6-463DA456C013}" srcOrd="0" destOrd="0" presId="urn:microsoft.com/office/officeart/2005/8/layout/hProcess11"/>
    <dgm:cxn modelId="{CCBE0AD0-0108-48EB-BC80-B9776C7EF5CD}" type="presOf" srcId="{323F78D7-81F5-48DF-BBB2-A3584050C934}" destId="{77004A73-47BE-48F4-981D-245A6F9E9DA4}" srcOrd="0" destOrd="0" presId="urn:microsoft.com/office/officeart/2005/8/layout/hProcess11"/>
    <dgm:cxn modelId="{FCE913E0-0982-4D10-B6A5-1B7C55716489}" type="presOf" srcId="{11A8E9B0-555A-432B-8227-ECE19F9087C1}" destId="{F9C3A3CF-0268-4DFF-9394-B773C8C2B778}" srcOrd="0" destOrd="0" presId="urn:microsoft.com/office/officeart/2005/8/layout/hProcess11"/>
    <dgm:cxn modelId="{FDBF8EEC-4409-4B11-BAED-0D1259057924}" srcId="{7949050E-CF4C-4E5A-91B0-339B488D84A8}" destId="{323F78D7-81F5-48DF-BBB2-A3584050C934}" srcOrd="2" destOrd="0" parTransId="{6CCF2E59-2AE5-46C9-B654-D5A491531B80}" sibTransId="{31ADB69B-F7FD-47B5-BFCC-19FD02E8DB93}"/>
    <dgm:cxn modelId="{5D9A06B0-558C-47D6-97D9-2BFD6765564C}" type="presParOf" srcId="{EAF37482-62F7-459A-94D2-020C752C8415}" destId="{C626BDB2-845D-4261-B3D5-D84E1AC4C6CE}" srcOrd="0" destOrd="0" presId="urn:microsoft.com/office/officeart/2005/8/layout/hProcess11"/>
    <dgm:cxn modelId="{3EE705EA-4E79-4783-9BC4-AF5014D6C899}" type="presParOf" srcId="{EAF37482-62F7-459A-94D2-020C752C8415}" destId="{DC144406-1C34-4213-9BFC-0EC4711726F0}" srcOrd="1" destOrd="0" presId="urn:microsoft.com/office/officeart/2005/8/layout/hProcess11"/>
    <dgm:cxn modelId="{9A24679F-1B6D-41D8-9E05-35B1AA03AF6F}" type="presParOf" srcId="{DC144406-1C34-4213-9BFC-0EC4711726F0}" destId="{03E4E8C6-16F7-4B65-8176-C393616A9AFC}" srcOrd="0" destOrd="0" presId="urn:microsoft.com/office/officeart/2005/8/layout/hProcess11"/>
    <dgm:cxn modelId="{7F41DFC9-7F3C-4DB6-BFB4-401A6E7D8ABA}" type="presParOf" srcId="{03E4E8C6-16F7-4B65-8176-C393616A9AFC}" destId="{C93F436A-11C5-44CC-84D8-D4C7EBFE0A98}" srcOrd="0" destOrd="0" presId="urn:microsoft.com/office/officeart/2005/8/layout/hProcess11"/>
    <dgm:cxn modelId="{D80C9CB2-0BE8-48BD-87A0-EF2C590E964B}" type="presParOf" srcId="{03E4E8C6-16F7-4B65-8176-C393616A9AFC}" destId="{541AFF39-E0D2-4E41-9208-130272E86CD9}" srcOrd="1" destOrd="0" presId="urn:microsoft.com/office/officeart/2005/8/layout/hProcess11"/>
    <dgm:cxn modelId="{5CAEC8CF-FAFE-4269-9C46-EC229BBF9E3E}" type="presParOf" srcId="{03E4E8C6-16F7-4B65-8176-C393616A9AFC}" destId="{552187D6-49EA-436B-BD9F-8BC26682A264}" srcOrd="2" destOrd="0" presId="urn:microsoft.com/office/officeart/2005/8/layout/hProcess11"/>
    <dgm:cxn modelId="{A44EEDBA-9998-4BD9-9398-E65795BD06B7}" type="presParOf" srcId="{DC144406-1C34-4213-9BFC-0EC4711726F0}" destId="{E9F85666-38DB-43FD-A5CF-F5C6EB399CD9}" srcOrd="1" destOrd="0" presId="urn:microsoft.com/office/officeart/2005/8/layout/hProcess11"/>
    <dgm:cxn modelId="{B70FC4ED-3318-4420-9F5C-C17E62E6948A}" type="presParOf" srcId="{DC144406-1C34-4213-9BFC-0EC4711726F0}" destId="{48DC624B-C922-495D-9645-8683B8903860}" srcOrd="2" destOrd="0" presId="urn:microsoft.com/office/officeart/2005/8/layout/hProcess11"/>
    <dgm:cxn modelId="{A9A042DA-5EE2-4C20-8287-8D016F6235F6}" type="presParOf" srcId="{48DC624B-C922-495D-9645-8683B8903860}" destId="{B2094E59-B043-4240-85AD-3B92AE8C5547}" srcOrd="0" destOrd="0" presId="urn:microsoft.com/office/officeart/2005/8/layout/hProcess11"/>
    <dgm:cxn modelId="{3B7ABC64-6F55-4253-9CD4-7152253EC7B8}" type="presParOf" srcId="{48DC624B-C922-495D-9645-8683B8903860}" destId="{D906DF91-8679-4C5F-9137-1603BBABC8FB}" srcOrd="1" destOrd="0" presId="urn:microsoft.com/office/officeart/2005/8/layout/hProcess11"/>
    <dgm:cxn modelId="{ED7FDBA6-9005-4989-A255-6C3AA6795DD2}" type="presParOf" srcId="{48DC624B-C922-495D-9645-8683B8903860}" destId="{EA3BB20B-E2BC-41B5-8D59-796D017AED61}" srcOrd="2" destOrd="0" presId="urn:microsoft.com/office/officeart/2005/8/layout/hProcess11"/>
    <dgm:cxn modelId="{C5138656-23CB-4133-851C-079BC7DF36CC}" type="presParOf" srcId="{DC144406-1C34-4213-9BFC-0EC4711726F0}" destId="{42B518F0-F993-4542-9881-04B335599EAD}" srcOrd="3" destOrd="0" presId="urn:microsoft.com/office/officeart/2005/8/layout/hProcess11"/>
    <dgm:cxn modelId="{68FD75C6-F6A1-437D-A6C2-07C29A95C84C}" type="presParOf" srcId="{DC144406-1C34-4213-9BFC-0EC4711726F0}" destId="{96B78044-6CF1-4310-8DE9-39AB59D77161}" srcOrd="4" destOrd="0" presId="urn:microsoft.com/office/officeart/2005/8/layout/hProcess11"/>
    <dgm:cxn modelId="{77197397-32FC-4132-9EEC-68EB640A90F6}" type="presParOf" srcId="{96B78044-6CF1-4310-8DE9-39AB59D77161}" destId="{77004A73-47BE-48F4-981D-245A6F9E9DA4}" srcOrd="0" destOrd="0" presId="urn:microsoft.com/office/officeart/2005/8/layout/hProcess11"/>
    <dgm:cxn modelId="{593B9BA3-C162-4DE5-A673-1592269A4A25}" type="presParOf" srcId="{96B78044-6CF1-4310-8DE9-39AB59D77161}" destId="{3ED57BDB-1295-4B49-A2B4-7458BE73D1AF}" srcOrd="1" destOrd="0" presId="urn:microsoft.com/office/officeart/2005/8/layout/hProcess11"/>
    <dgm:cxn modelId="{9FCB12B0-77EE-473A-B2C2-1614D8B4D543}" type="presParOf" srcId="{96B78044-6CF1-4310-8DE9-39AB59D77161}" destId="{EA18FB0B-20ED-403D-AE1E-0D5CD10232A8}" srcOrd="2" destOrd="0" presId="urn:microsoft.com/office/officeart/2005/8/layout/hProcess11"/>
    <dgm:cxn modelId="{DA70EBD5-C7C5-4705-94B0-398B2916D0F4}" type="presParOf" srcId="{DC144406-1C34-4213-9BFC-0EC4711726F0}" destId="{2008B1EF-63C2-4680-93C1-30282457C354}" srcOrd="5" destOrd="0" presId="urn:microsoft.com/office/officeart/2005/8/layout/hProcess11"/>
    <dgm:cxn modelId="{1C3F98F9-5E0E-4ACC-91ED-45CE87D410C0}" type="presParOf" srcId="{DC144406-1C34-4213-9BFC-0EC4711726F0}" destId="{F4C7E999-1473-4ADF-AA14-7980C1C9CD72}" srcOrd="6" destOrd="0" presId="urn:microsoft.com/office/officeart/2005/8/layout/hProcess11"/>
    <dgm:cxn modelId="{2F002EC6-3DA3-43C3-9B61-0089B8905279}" type="presParOf" srcId="{F4C7E999-1473-4ADF-AA14-7980C1C9CD72}" destId="{9E6680F6-D1C6-4A93-ACD6-463DA456C013}" srcOrd="0" destOrd="0" presId="urn:microsoft.com/office/officeart/2005/8/layout/hProcess11"/>
    <dgm:cxn modelId="{3099E797-7DEE-481A-9302-94E814910427}" type="presParOf" srcId="{F4C7E999-1473-4ADF-AA14-7980C1C9CD72}" destId="{51364D10-A139-4E88-B88C-EBDCEFDEAC99}" srcOrd="1" destOrd="0" presId="urn:microsoft.com/office/officeart/2005/8/layout/hProcess11"/>
    <dgm:cxn modelId="{48FD2CBC-22E2-46B0-8096-644BFF21227B}" type="presParOf" srcId="{F4C7E999-1473-4ADF-AA14-7980C1C9CD72}" destId="{7F6E9328-71C9-42C9-BCF3-6ECC8209754C}" srcOrd="2" destOrd="0" presId="urn:microsoft.com/office/officeart/2005/8/layout/hProcess11"/>
    <dgm:cxn modelId="{B8239CA3-08AC-4321-BCE2-6F1BBE1F7BD2}" type="presParOf" srcId="{DC144406-1C34-4213-9BFC-0EC4711726F0}" destId="{DBE64A5B-BDD0-4FC3-8CD9-6C3765D888C1}" srcOrd="7" destOrd="0" presId="urn:microsoft.com/office/officeart/2005/8/layout/hProcess11"/>
    <dgm:cxn modelId="{210FA2BF-899D-437A-9FA5-F13C95AB0EAC}" type="presParOf" srcId="{DC144406-1C34-4213-9BFC-0EC4711726F0}" destId="{86369496-0780-45EA-A5CB-AE765D0928BD}" srcOrd="8" destOrd="0" presId="urn:microsoft.com/office/officeart/2005/8/layout/hProcess11"/>
    <dgm:cxn modelId="{AFBB7FD3-6812-4B16-A32C-0FA0EA095A5F}" type="presParOf" srcId="{86369496-0780-45EA-A5CB-AE765D0928BD}" destId="{80F8EDEE-E24A-4624-85B3-E43C82843604}" srcOrd="0" destOrd="0" presId="urn:microsoft.com/office/officeart/2005/8/layout/hProcess11"/>
    <dgm:cxn modelId="{37AD25B1-A90F-4C1E-AB48-3A4E9F973B72}" type="presParOf" srcId="{86369496-0780-45EA-A5CB-AE765D0928BD}" destId="{BF49C5BB-FE65-492A-971D-4BD112C7CE68}" srcOrd="1" destOrd="0" presId="urn:microsoft.com/office/officeart/2005/8/layout/hProcess11"/>
    <dgm:cxn modelId="{852EE2CB-2D91-4EC9-B89B-0C1A7753F669}" type="presParOf" srcId="{86369496-0780-45EA-A5CB-AE765D0928BD}" destId="{F622BEE8-8B28-4229-8CC2-156F25CC1041}" srcOrd="2" destOrd="0" presId="urn:microsoft.com/office/officeart/2005/8/layout/hProcess11"/>
    <dgm:cxn modelId="{9024B645-9A89-448E-9A58-DA071952DE1C}" type="presParOf" srcId="{DC144406-1C34-4213-9BFC-0EC4711726F0}" destId="{430F3453-32F5-41EF-9892-620B85CB56AF}" srcOrd="9" destOrd="0" presId="urn:microsoft.com/office/officeart/2005/8/layout/hProcess11"/>
    <dgm:cxn modelId="{0FE517F6-E2C7-4270-82A1-3B911D801D91}" type="presParOf" srcId="{DC144406-1C34-4213-9BFC-0EC4711726F0}" destId="{9FFCF31E-E215-4BCF-83B8-6B1993800A4B}" srcOrd="10" destOrd="0" presId="urn:microsoft.com/office/officeart/2005/8/layout/hProcess11"/>
    <dgm:cxn modelId="{8DFD3B0E-D8DA-4E5D-9E83-4125188CD600}" type="presParOf" srcId="{9FFCF31E-E215-4BCF-83B8-6B1993800A4B}" destId="{F9C3A3CF-0268-4DFF-9394-B773C8C2B778}" srcOrd="0" destOrd="0" presId="urn:microsoft.com/office/officeart/2005/8/layout/hProcess11"/>
    <dgm:cxn modelId="{2BC0756A-EEB8-49F3-9907-27E804C4AAAC}" type="presParOf" srcId="{9FFCF31E-E215-4BCF-83B8-6B1993800A4B}" destId="{A321EF3A-CE46-4D10-8FAA-AD6D90B07BAB}" srcOrd="1" destOrd="0" presId="urn:microsoft.com/office/officeart/2005/8/layout/hProcess11"/>
    <dgm:cxn modelId="{2D8AB4F0-3EEE-495B-A466-0041320DDB51}" type="presParOf" srcId="{9FFCF31E-E215-4BCF-83B8-6B1993800A4B}" destId="{0BAEBCAC-1BFE-4BBA-B1A8-5A03EB8B17B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49050E-CF4C-4E5A-91B0-339B488D84A8}" type="doc">
      <dgm:prSet loTypeId="urn:microsoft.com/office/officeart/2005/8/layout/hProcess11" loCatId="process" qsTypeId="urn:microsoft.com/office/officeart/2005/8/quickstyle/3d4" qsCatId="3D" csTypeId="urn:microsoft.com/office/officeart/2005/8/colors/accent1_2" csCatId="accent1" phldr="1"/>
      <dgm:spPr/>
    </dgm:pt>
    <dgm:pt modelId="{FD67C3C2-8E8C-4873-957B-73AF49CDD21F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구상</a:t>
          </a:r>
        </a:p>
      </dgm:t>
    </dgm:pt>
    <dgm:pt modelId="{37C0F539-68C6-4F57-869C-E0EE4193F4EB}" type="par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DC92E3-DCB2-4A28-B430-38C3C506C290}" type="sib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98C2D6-3D36-48B2-AC99-A923029F99EA}">
      <dgm:prSet phldrT="[텍스트]" custT="1"/>
      <dgm:spPr/>
      <dgm:t>
        <a:bodyPr/>
        <a:lstStyle/>
        <a:p>
          <a:pPr latinLnBrk="1"/>
          <a:r>
            <a:rPr lang="ko-KR" altLang="en-US" sz="900" baseline="0" dirty="0">
              <a:solidFill>
                <a:schemeClr val="bg1"/>
              </a:solidFill>
            </a:rPr>
            <a:t>시스템 구현</a:t>
          </a:r>
        </a:p>
      </dgm:t>
    </dgm:pt>
    <dgm:pt modelId="{9EE50508-CAF1-4DBD-AC5C-FC821D43C043}" type="par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61045370-2714-4DF7-A2BC-1DE18BDCD76C}" type="sib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19A83EBB-861C-43AF-8C31-F7A8B7BBEFF9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gm:t>
    </dgm:pt>
    <dgm:pt modelId="{D4A35042-CDD0-4D50-BE60-7C9F9B1D2B0F}" type="par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F7E8CD31-0EB4-430B-9E0F-96223D7FD30D}" type="sib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27225CDC-450E-4089-9555-90C67835FD1B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gm:t>
    </dgm:pt>
    <dgm:pt modelId="{66B6FF71-855C-45AD-AED4-B08EEC52F534}" type="par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05A8CD48-D3B3-43CC-AE34-1AE46B34CDDE}" type="sib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323F78D7-81F5-48DF-BBB2-A3584050C934}">
      <dgm:prSet phldrT="[텍스트]" custT="1"/>
      <dgm:spPr/>
      <dgm:t>
        <a:bodyPr/>
        <a:lstStyle/>
        <a:p>
          <a:pPr latinLnBrk="1"/>
          <a:r>
            <a:rPr lang="en-US" altLang="ko-KR" sz="9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수집</a:t>
          </a:r>
        </a:p>
      </dgm:t>
    </dgm:pt>
    <dgm:pt modelId="{6CCF2E59-2AE5-46C9-B654-D5A491531B80}" type="par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31ADB69B-F7FD-47B5-BFCC-19FD02E8DB93}" type="sib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11A8E9B0-555A-432B-8227-ECE19F9087C1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gm:t>
    </dgm:pt>
    <dgm:pt modelId="{D73A2636-6D20-4095-B4F1-E618698CFCF2}" type="par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36CC2EC1-CD76-4917-8E63-5A83B3C83507}" type="sib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EAF37482-62F7-459A-94D2-020C752C8415}" type="pres">
      <dgm:prSet presAssocID="{7949050E-CF4C-4E5A-91B0-339B488D84A8}" presName="Name0" presStyleCnt="0">
        <dgm:presLayoutVars>
          <dgm:dir/>
          <dgm:resizeHandles val="exact"/>
        </dgm:presLayoutVars>
      </dgm:prSet>
      <dgm:spPr/>
    </dgm:pt>
    <dgm:pt modelId="{C626BDB2-845D-4261-B3D5-D84E1AC4C6CE}" type="pres">
      <dgm:prSet presAssocID="{7949050E-CF4C-4E5A-91B0-339B488D84A8}" presName="arrow" presStyleLbl="bgShp" presStyleIdx="0" presStyleCnt="1" custLinFactNeighborX="1237"/>
      <dgm:spPr>
        <a:solidFill>
          <a:srgbClr val="6F6F6D"/>
        </a:solidFill>
      </dgm:spPr>
    </dgm:pt>
    <dgm:pt modelId="{DC144406-1C34-4213-9BFC-0EC4711726F0}" type="pres">
      <dgm:prSet presAssocID="{7949050E-CF4C-4E5A-91B0-339B488D84A8}" presName="points" presStyleCnt="0"/>
      <dgm:spPr/>
    </dgm:pt>
    <dgm:pt modelId="{03E4E8C6-16F7-4B65-8176-C393616A9AFC}" type="pres">
      <dgm:prSet presAssocID="{FD67C3C2-8E8C-4873-957B-73AF49CDD21F}" presName="compositeA" presStyleCnt="0"/>
      <dgm:spPr/>
    </dgm:pt>
    <dgm:pt modelId="{C93F436A-11C5-44CC-84D8-D4C7EBFE0A98}" type="pres">
      <dgm:prSet presAssocID="{FD67C3C2-8E8C-4873-957B-73AF49CDD21F}" presName="textA" presStyleLbl="revTx" presStyleIdx="0" presStyleCnt="6">
        <dgm:presLayoutVars>
          <dgm:bulletEnabled val="1"/>
        </dgm:presLayoutVars>
      </dgm:prSet>
      <dgm:spPr/>
    </dgm:pt>
    <dgm:pt modelId="{541AFF39-E0D2-4E41-9208-130272E86CD9}" type="pres">
      <dgm:prSet presAssocID="{FD67C3C2-8E8C-4873-957B-73AF49CDD21F}" presName="circleA" presStyleLbl="node1" presStyleIdx="0" presStyleCnt="6"/>
      <dgm:spPr>
        <a:solidFill>
          <a:schemeClr val="bg1"/>
        </a:solidFill>
      </dgm:spPr>
    </dgm:pt>
    <dgm:pt modelId="{552187D6-49EA-436B-BD9F-8BC26682A264}" type="pres">
      <dgm:prSet presAssocID="{FD67C3C2-8E8C-4873-957B-73AF49CDD21F}" presName="spaceA" presStyleCnt="0"/>
      <dgm:spPr/>
    </dgm:pt>
    <dgm:pt modelId="{E9F85666-38DB-43FD-A5CF-F5C6EB399CD9}" type="pres">
      <dgm:prSet presAssocID="{6DDC92E3-DCB2-4A28-B430-38C3C506C290}" presName="space" presStyleCnt="0"/>
      <dgm:spPr/>
    </dgm:pt>
    <dgm:pt modelId="{48DC624B-C922-495D-9645-8683B8903860}" type="pres">
      <dgm:prSet presAssocID="{6D98C2D6-3D36-48B2-AC99-A923029F99EA}" presName="compositeB" presStyleCnt="0"/>
      <dgm:spPr/>
    </dgm:pt>
    <dgm:pt modelId="{B2094E59-B043-4240-85AD-3B92AE8C5547}" type="pres">
      <dgm:prSet presAssocID="{6D98C2D6-3D36-48B2-AC99-A923029F99EA}" presName="textB" presStyleLbl="revTx" presStyleIdx="1" presStyleCnt="6">
        <dgm:presLayoutVars>
          <dgm:bulletEnabled val="1"/>
        </dgm:presLayoutVars>
      </dgm:prSet>
      <dgm:spPr/>
    </dgm:pt>
    <dgm:pt modelId="{D906DF91-8679-4C5F-9137-1603BBABC8FB}" type="pres">
      <dgm:prSet presAssocID="{6D98C2D6-3D36-48B2-AC99-A923029F99EA}" presName="circleB" presStyleLbl="node1" presStyleIdx="1" presStyleCnt="6"/>
      <dgm:spPr>
        <a:solidFill>
          <a:schemeClr val="bg1"/>
        </a:solidFill>
      </dgm:spPr>
    </dgm:pt>
    <dgm:pt modelId="{EA3BB20B-E2BC-41B5-8D59-796D017AED61}" type="pres">
      <dgm:prSet presAssocID="{6D98C2D6-3D36-48B2-AC99-A923029F99EA}" presName="spaceB" presStyleCnt="0"/>
      <dgm:spPr/>
    </dgm:pt>
    <dgm:pt modelId="{42B518F0-F993-4542-9881-04B335599EAD}" type="pres">
      <dgm:prSet presAssocID="{61045370-2714-4DF7-A2BC-1DE18BDCD76C}" presName="space" presStyleCnt="0"/>
      <dgm:spPr/>
    </dgm:pt>
    <dgm:pt modelId="{96B78044-6CF1-4310-8DE9-39AB59D77161}" type="pres">
      <dgm:prSet presAssocID="{323F78D7-81F5-48DF-BBB2-A3584050C934}" presName="compositeA" presStyleCnt="0"/>
      <dgm:spPr/>
    </dgm:pt>
    <dgm:pt modelId="{77004A73-47BE-48F4-981D-245A6F9E9DA4}" type="pres">
      <dgm:prSet presAssocID="{323F78D7-81F5-48DF-BBB2-A3584050C934}" presName="textA" presStyleLbl="revTx" presStyleIdx="2" presStyleCnt="6">
        <dgm:presLayoutVars>
          <dgm:bulletEnabled val="1"/>
        </dgm:presLayoutVars>
      </dgm:prSet>
      <dgm:spPr/>
    </dgm:pt>
    <dgm:pt modelId="{3ED57BDB-1295-4B49-A2B4-7458BE73D1AF}" type="pres">
      <dgm:prSet presAssocID="{323F78D7-81F5-48DF-BBB2-A3584050C934}" presName="circleA" presStyleLbl="node1" presStyleIdx="2" presStyleCnt="6"/>
      <dgm:spPr>
        <a:solidFill>
          <a:schemeClr val="bg1"/>
        </a:solidFill>
      </dgm:spPr>
    </dgm:pt>
    <dgm:pt modelId="{EA18FB0B-20ED-403D-AE1E-0D5CD10232A8}" type="pres">
      <dgm:prSet presAssocID="{323F78D7-81F5-48DF-BBB2-A3584050C934}" presName="spaceA" presStyleCnt="0"/>
      <dgm:spPr/>
    </dgm:pt>
    <dgm:pt modelId="{2008B1EF-63C2-4680-93C1-30282457C354}" type="pres">
      <dgm:prSet presAssocID="{31ADB69B-F7FD-47B5-BFCC-19FD02E8DB93}" presName="space" presStyleCnt="0"/>
      <dgm:spPr/>
    </dgm:pt>
    <dgm:pt modelId="{F4C7E999-1473-4ADF-AA14-7980C1C9CD72}" type="pres">
      <dgm:prSet presAssocID="{19A83EBB-861C-43AF-8C31-F7A8B7BBEFF9}" presName="compositeB" presStyleCnt="0"/>
      <dgm:spPr/>
    </dgm:pt>
    <dgm:pt modelId="{9E6680F6-D1C6-4A93-ACD6-463DA456C013}" type="pres">
      <dgm:prSet presAssocID="{19A83EBB-861C-43AF-8C31-F7A8B7BBEFF9}" presName="textB" presStyleLbl="revTx" presStyleIdx="3" presStyleCnt="6" custAng="0">
        <dgm:presLayoutVars>
          <dgm:bulletEnabled val="1"/>
        </dgm:presLayoutVars>
      </dgm:prSet>
      <dgm:spPr/>
    </dgm:pt>
    <dgm:pt modelId="{51364D10-A139-4E88-B88C-EBDCEFDEAC99}" type="pres">
      <dgm:prSet presAssocID="{19A83EBB-861C-43AF-8C31-F7A8B7BBEFF9}" presName="circleB" presStyleLbl="node1" presStyleIdx="3" presStyleCnt="6"/>
      <dgm:spPr>
        <a:solidFill>
          <a:schemeClr val="bg1"/>
        </a:solidFill>
      </dgm:spPr>
    </dgm:pt>
    <dgm:pt modelId="{7F6E9328-71C9-42C9-BCF3-6ECC8209754C}" type="pres">
      <dgm:prSet presAssocID="{19A83EBB-861C-43AF-8C31-F7A8B7BBEFF9}" presName="spaceB" presStyleCnt="0"/>
      <dgm:spPr/>
    </dgm:pt>
    <dgm:pt modelId="{DBE64A5B-BDD0-4FC3-8CD9-6C3765D888C1}" type="pres">
      <dgm:prSet presAssocID="{F7E8CD31-0EB4-430B-9E0F-96223D7FD30D}" presName="space" presStyleCnt="0"/>
      <dgm:spPr/>
    </dgm:pt>
    <dgm:pt modelId="{86369496-0780-45EA-A5CB-AE765D0928BD}" type="pres">
      <dgm:prSet presAssocID="{27225CDC-450E-4089-9555-90C67835FD1B}" presName="compositeA" presStyleCnt="0"/>
      <dgm:spPr/>
    </dgm:pt>
    <dgm:pt modelId="{80F8EDEE-E24A-4624-85B3-E43C82843604}" type="pres">
      <dgm:prSet presAssocID="{27225CDC-450E-4089-9555-90C67835FD1B}" presName="textA" presStyleLbl="revTx" presStyleIdx="4" presStyleCnt="6">
        <dgm:presLayoutVars>
          <dgm:bulletEnabled val="1"/>
        </dgm:presLayoutVars>
      </dgm:prSet>
      <dgm:spPr/>
    </dgm:pt>
    <dgm:pt modelId="{BF49C5BB-FE65-492A-971D-4BD112C7CE68}" type="pres">
      <dgm:prSet presAssocID="{27225CDC-450E-4089-9555-90C67835FD1B}" presName="circleA" presStyleLbl="node1" presStyleIdx="4" presStyleCnt="6"/>
      <dgm:spPr>
        <a:solidFill>
          <a:schemeClr val="bg1"/>
        </a:solidFill>
      </dgm:spPr>
    </dgm:pt>
    <dgm:pt modelId="{F622BEE8-8B28-4229-8CC2-156F25CC1041}" type="pres">
      <dgm:prSet presAssocID="{27225CDC-450E-4089-9555-90C67835FD1B}" presName="spaceA" presStyleCnt="0"/>
      <dgm:spPr/>
    </dgm:pt>
    <dgm:pt modelId="{430F3453-32F5-41EF-9892-620B85CB56AF}" type="pres">
      <dgm:prSet presAssocID="{05A8CD48-D3B3-43CC-AE34-1AE46B34CDDE}" presName="space" presStyleCnt="0"/>
      <dgm:spPr/>
    </dgm:pt>
    <dgm:pt modelId="{9FFCF31E-E215-4BCF-83B8-6B1993800A4B}" type="pres">
      <dgm:prSet presAssocID="{11A8E9B0-555A-432B-8227-ECE19F9087C1}" presName="compositeB" presStyleCnt="0"/>
      <dgm:spPr/>
    </dgm:pt>
    <dgm:pt modelId="{F9C3A3CF-0268-4DFF-9394-B773C8C2B778}" type="pres">
      <dgm:prSet presAssocID="{11A8E9B0-555A-432B-8227-ECE19F9087C1}" presName="textB" presStyleLbl="revTx" presStyleIdx="5" presStyleCnt="6">
        <dgm:presLayoutVars>
          <dgm:bulletEnabled val="1"/>
        </dgm:presLayoutVars>
      </dgm:prSet>
      <dgm:spPr/>
    </dgm:pt>
    <dgm:pt modelId="{A321EF3A-CE46-4D10-8FAA-AD6D90B07BAB}" type="pres">
      <dgm:prSet presAssocID="{11A8E9B0-555A-432B-8227-ECE19F9087C1}" presName="circleB" presStyleLbl="node1" presStyleIdx="5" presStyleCnt="6"/>
      <dgm:spPr>
        <a:solidFill>
          <a:schemeClr val="bg1"/>
        </a:solidFill>
      </dgm:spPr>
    </dgm:pt>
    <dgm:pt modelId="{0BAEBCAC-1BFE-4BBA-B1A8-5A03EB8B17B3}" type="pres">
      <dgm:prSet presAssocID="{11A8E9B0-555A-432B-8227-ECE19F9087C1}" presName="spaceB" presStyleCnt="0"/>
      <dgm:spPr/>
    </dgm:pt>
  </dgm:ptLst>
  <dgm:cxnLst>
    <dgm:cxn modelId="{3CA75E05-2006-420E-82D6-706234A5C23C}" type="presOf" srcId="{6D98C2D6-3D36-48B2-AC99-A923029F99EA}" destId="{B2094E59-B043-4240-85AD-3B92AE8C5547}" srcOrd="0" destOrd="0" presId="urn:microsoft.com/office/officeart/2005/8/layout/hProcess11"/>
    <dgm:cxn modelId="{DA723707-E810-476C-B893-7607632DFF12}" srcId="{7949050E-CF4C-4E5A-91B0-339B488D84A8}" destId="{27225CDC-450E-4089-9555-90C67835FD1B}" srcOrd="4" destOrd="0" parTransId="{66B6FF71-855C-45AD-AED4-B08EEC52F534}" sibTransId="{05A8CD48-D3B3-43CC-AE34-1AE46B34CDDE}"/>
    <dgm:cxn modelId="{268A1120-03B3-467A-8365-E7A3CF9E406D}" srcId="{7949050E-CF4C-4E5A-91B0-339B488D84A8}" destId="{19A83EBB-861C-43AF-8C31-F7A8B7BBEFF9}" srcOrd="3" destOrd="0" parTransId="{D4A35042-CDD0-4D50-BE60-7C9F9B1D2B0F}" sibTransId="{F7E8CD31-0EB4-430B-9E0F-96223D7FD30D}"/>
    <dgm:cxn modelId="{49A7AE20-3B24-4915-B311-BBC9929F07DF}" type="presOf" srcId="{27225CDC-450E-4089-9555-90C67835FD1B}" destId="{80F8EDEE-E24A-4624-85B3-E43C82843604}" srcOrd="0" destOrd="0" presId="urn:microsoft.com/office/officeart/2005/8/layout/hProcess11"/>
    <dgm:cxn modelId="{717C4F31-A1E4-44C6-B060-1DA04BFDCAE8}" type="presOf" srcId="{FD67C3C2-8E8C-4873-957B-73AF49CDD21F}" destId="{C93F436A-11C5-44CC-84D8-D4C7EBFE0A98}" srcOrd="0" destOrd="0" presId="urn:microsoft.com/office/officeart/2005/8/layout/hProcess11"/>
    <dgm:cxn modelId="{6416CA4F-7789-4105-A736-4730EB83238D}" type="presOf" srcId="{7949050E-CF4C-4E5A-91B0-339B488D84A8}" destId="{EAF37482-62F7-459A-94D2-020C752C8415}" srcOrd="0" destOrd="0" presId="urn:microsoft.com/office/officeart/2005/8/layout/hProcess11"/>
    <dgm:cxn modelId="{8EC0415A-DFC5-49DD-B0A3-C9D3DE3C5481}" srcId="{7949050E-CF4C-4E5A-91B0-339B488D84A8}" destId="{6D98C2D6-3D36-48B2-AC99-A923029F99EA}" srcOrd="1" destOrd="0" parTransId="{9EE50508-CAF1-4DBD-AC5C-FC821D43C043}" sibTransId="{61045370-2714-4DF7-A2BC-1DE18BDCD76C}"/>
    <dgm:cxn modelId="{627BB896-C33B-4A3F-BF8E-DD1A0007E775}" srcId="{7949050E-CF4C-4E5A-91B0-339B488D84A8}" destId="{11A8E9B0-555A-432B-8227-ECE19F9087C1}" srcOrd="5" destOrd="0" parTransId="{D73A2636-6D20-4095-B4F1-E618698CFCF2}" sibTransId="{36CC2EC1-CD76-4917-8E63-5A83B3C83507}"/>
    <dgm:cxn modelId="{48796FAA-6E26-437F-A7E3-55DC814E58A0}" srcId="{7949050E-CF4C-4E5A-91B0-339B488D84A8}" destId="{FD67C3C2-8E8C-4873-957B-73AF49CDD21F}" srcOrd="0" destOrd="0" parTransId="{37C0F539-68C6-4F57-869C-E0EE4193F4EB}" sibTransId="{6DDC92E3-DCB2-4A28-B430-38C3C506C290}"/>
    <dgm:cxn modelId="{670B68AC-B0FF-472A-AF5F-C95AF23F5F0F}" type="presOf" srcId="{19A83EBB-861C-43AF-8C31-F7A8B7BBEFF9}" destId="{9E6680F6-D1C6-4A93-ACD6-463DA456C013}" srcOrd="0" destOrd="0" presId="urn:microsoft.com/office/officeart/2005/8/layout/hProcess11"/>
    <dgm:cxn modelId="{CCBE0AD0-0108-48EB-BC80-B9776C7EF5CD}" type="presOf" srcId="{323F78D7-81F5-48DF-BBB2-A3584050C934}" destId="{77004A73-47BE-48F4-981D-245A6F9E9DA4}" srcOrd="0" destOrd="0" presId="urn:microsoft.com/office/officeart/2005/8/layout/hProcess11"/>
    <dgm:cxn modelId="{FCE913E0-0982-4D10-B6A5-1B7C55716489}" type="presOf" srcId="{11A8E9B0-555A-432B-8227-ECE19F9087C1}" destId="{F9C3A3CF-0268-4DFF-9394-B773C8C2B778}" srcOrd="0" destOrd="0" presId="urn:microsoft.com/office/officeart/2005/8/layout/hProcess11"/>
    <dgm:cxn modelId="{FDBF8EEC-4409-4B11-BAED-0D1259057924}" srcId="{7949050E-CF4C-4E5A-91B0-339B488D84A8}" destId="{323F78D7-81F5-48DF-BBB2-A3584050C934}" srcOrd="2" destOrd="0" parTransId="{6CCF2E59-2AE5-46C9-B654-D5A491531B80}" sibTransId="{31ADB69B-F7FD-47B5-BFCC-19FD02E8DB93}"/>
    <dgm:cxn modelId="{5D9A06B0-558C-47D6-97D9-2BFD6765564C}" type="presParOf" srcId="{EAF37482-62F7-459A-94D2-020C752C8415}" destId="{C626BDB2-845D-4261-B3D5-D84E1AC4C6CE}" srcOrd="0" destOrd="0" presId="urn:microsoft.com/office/officeart/2005/8/layout/hProcess11"/>
    <dgm:cxn modelId="{3EE705EA-4E79-4783-9BC4-AF5014D6C899}" type="presParOf" srcId="{EAF37482-62F7-459A-94D2-020C752C8415}" destId="{DC144406-1C34-4213-9BFC-0EC4711726F0}" srcOrd="1" destOrd="0" presId="urn:microsoft.com/office/officeart/2005/8/layout/hProcess11"/>
    <dgm:cxn modelId="{9A24679F-1B6D-41D8-9E05-35B1AA03AF6F}" type="presParOf" srcId="{DC144406-1C34-4213-9BFC-0EC4711726F0}" destId="{03E4E8C6-16F7-4B65-8176-C393616A9AFC}" srcOrd="0" destOrd="0" presId="urn:microsoft.com/office/officeart/2005/8/layout/hProcess11"/>
    <dgm:cxn modelId="{7F41DFC9-7F3C-4DB6-BFB4-401A6E7D8ABA}" type="presParOf" srcId="{03E4E8C6-16F7-4B65-8176-C393616A9AFC}" destId="{C93F436A-11C5-44CC-84D8-D4C7EBFE0A98}" srcOrd="0" destOrd="0" presId="urn:microsoft.com/office/officeart/2005/8/layout/hProcess11"/>
    <dgm:cxn modelId="{D80C9CB2-0BE8-48BD-87A0-EF2C590E964B}" type="presParOf" srcId="{03E4E8C6-16F7-4B65-8176-C393616A9AFC}" destId="{541AFF39-E0D2-4E41-9208-130272E86CD9}" srcOrd="1" destOrd="0" presId="urn:microsoft.com/office/officeart/2005/8/layout/hProcess11"/>
    <dgm:cxn modelId="{5CAEC8CF-FAFE-4269-9C46-EC229BBF9E3E}" type="presParOf" srcId="{03E4E8C6-16F7-4B65-8176-C393616A9AFC}" destId="{552187D6-49EA-436B-BD9F-8BC26682A264}" srcOrd="2" destOrd="0" presId="urn:microsoft.com/office/officeart/2005/8/layout/hProcess11"/>
    <dgm:cxn modelId="{A44EEDBA-9998-4BD9-9398-E65795BD06B7}" type="presParOf" srcId="{DC144406-1C34-4213-9BFC-0EC4711726F0}" destId="{E9F85666-38DB-43FD-A5CF-F5C6EB399CD9}" srcOrd="1" destOrd="0" presId="urn:microsoft.com/office/officeart/2005/8/layout/hProcess11"/>
    <dgm:cxn modelId="{B70FC4ED-3318-4420-9F5C-C17E62E6948A}" type="presParOf" srcId="{DC144406-1C34-4213-9BFC-0EC4711726F0}" destId="{48DC624B-C922-495D-9645-8683B8903860}" srcOrd="2" destOrd="0" presId="urn:microsoft.com/office/officeart/2005/8/layout/hProcess11"/>
    <dgm:cxn modelId="{A9A042DA-5EE2-4C20-8287-8D016F6235F6}" type="presParOf" srcId="{48DC624B-C922-495D-9645-8683B8903860}" destId="{B2094E59-B043-4240-85AD-3B92AE8C5547}" srcOrd="0" destOrd="0" presId="urn:microsoft.com/office/officeart/2005/8/layout/hProcess11"/>
    <dgm:cxn modelId="{3B7ABC64-6F55-4253-9CD4-7152253EC7B8}" type="presParOf" srcId="{48DC624B-C922-495D-9645-8683B8903860}" destId="{D906DF91-8679-4C5F-9137-1603BBABC8FB}" srcOrd="1" destOrd="0" presId="urn:microsoft.com/office/officeart/2005/8/layout/hProcess11"/>
    <dgm:cxn modelId="{ED7FDBA6-9005-4989-A255-6C3AA6795DD2}" type="presParOf" srcId="{48DC624B-C922-495D-9645-8683B8903860}" destId="{EA3BB20B-E2BC-41B5-8D59-796D017AED61}" srcOrd="2" destOrd="0" presId="urn:microsoft.com/office/officeart/2005/8/layout/hProcess11"/>
    <dgm:cxn modelId="{C5138656-23CB-4133-851C-079BC7DF36CC}" type="presParOf" srcId="{DC144406-1C34-4213-9BFC-0EC4711726F0}" destId="{42B518F0-F993-4542-9881-04B335599EAD}" srcOrd="3" destOrd="0" presId="urn:microsoft.com/office/officeart/2005/8/layout/hProcess11"/>
    <dgm:cxn modelId="{68FD75C6-F6A1-437D-A6C2-07C29A95C84C}" type="presParOf" srcId="{DC144406-1C34-4213-9BFC-0EC4711726F0}" destId="{96B78044-6CF1-4310-8DE9-39AB59D77161}" srcOrd="4" destOrd="0" presId="urn:microsoft.com/office/officeart/2005/8/layout/hProcess11"/>
    <dgm:cxn modelId="{77197397-32FC-4132-9EEC-68EB640A90F6}" type="presParOf" srcId="{96B78044-6CF1-4310-8DE9-39AB59D77161}" destId="{77004A73-47BE-48F4-981D-245A6F9E9DA4}" srcOrd="0" destOrd="0" presId="urn:microsoft.com/office/officeart/2005/8/layout/hProcess11"/>
    <dgm:cxn modelId="{593B9BA3-C162-4DE5-A673-1592269A4A25}" type="presParOf" srcId="{96B78044-6CF1-4310-8DE9-39AB59D77161}" destId="{3ED57BDB-1295-4B49-A2B4-7458BE73D1AF}" srcOrd="1" destOrd="0" presId="urn:microsoft.com/office/officeart/2005/8/layout/hProcess11"/>
    <dgm:cxn modelId="{9FCB12B0-77EE-473A-B2C2-1614D8B4D543}" type="presParOf" srcId="{96B78044-6CF1-4310-8DE9-39AB59D77161}" destId="{EA18FB0B-20ED-403D-AE1E-0D5CD10232A8}" srcOrd="2" destOrd="0" presId="urn:microsoft.com/office/officeart/2005/8/layout/hProcess11"/>
    <dgm:cxn modelId="{DA70EBD5-C7C5-4705-94B0-398B2916D0F4}" type="presParOf" srcId="{DC144406-1C34-4213-9BFC-0EC4711726F0}" destId="{2008B1EF-63C2-4680-93C1-30282457C354}" srcOrd="5" destOrd="0" presId="urn:microsoft.com/office/officeart/2005/8/layout/hProcess11"/>
    <dgm:cxn modelId="{1C3F98F9-5E0E-4ACC-91ED-45CE87D410C0}" type="presParOf" srcId="{DC144406-1C34-4213-9BFC-0EC4711726F0}" destId="{F4C7E999-1473-4ADF-AA14-7980C1C9CD72}" srcOrd="6" destOrd="0" presId="urn:microsoft.com/office/officeart/2005/8/layout/hProcess11"/>
    <dgm:cxn modelId="{2F002EC6-3DA3-43C3-9B61-0089B8905279}" type="presParOf" srcId="{F4C7E999-1473-4ADF-AA14-7980C1C9CD72}" destId="{9E6680F6-D1C6-4A93-ACD6-463DA456C013}" srcOrd="0" destOrd="0" presId="urn:microsoft.com/office/officeart/2005/8/layout/hProcess11"/>
    <dgm:cxn modelId="{3099E797-7DEE-481A-9302-94E814910427}" type="presParOf" srcId="{F4C7E999-1473-4ADF-AA14-7980C1C9CD72}" destId="{51364D10-A139-4E88-B88C-EBDCEFDEAC99}" srcOrd="1" destOrd="0" presId="urn:microsoft.com/office/officeart/2005/8/layout/hProcess11"/>
    <dgm:cxn modelId="{48FD2CBC-22E2-46B0-8096-644BFF21227B}" type="presParOf" srcId="{F4C7E999-1473-4ADF-AA14-7980C1C9CD72}" destId="{7F6E9328-71C9-42C9-BCF3-6ECC8209754C}" srcOrd="2" destOrd="0" presId="urn:microsoft.com/office/officeart/2005/8/layout/hProcess11"/>
    <dgm:cxn modelId="{B8239CA3-08AC-4321-BCE2-6F1BBE1F7BD2}" type="presParOf" srcId="{DC144406-1C34-4213-9BFC-0EC4711726F0}" destId="{DBE64A5B-BDD0-4FC3-8CD9-6C3765D888C1}" srcOrd="7" destOrd="0" presId="urn:microsoft.com/office/officeart/2005/8/layout/hProcess11"/>
    <dgm:cxn modelId="{210FA2BF-899D-437A-9FA5-F13C95AB0EAC}" type="presParOf" srcId="{DC144406-1C34-4213-9BFC-0EC4711726F0}" destId="{86369496-0780-45EA-A5CB-AE765D0928BD}" srcOrd="8" destOrd="0" presId="urn:microsoft.com/office/officeart/2005/8/layout/hProcess11"/>
    <dgm:cxn modelId="{AFBB7FD3-6812-4B16-A32C-0FA0EA095A5F}" type="presParOf" srcId="{86369496-0780-45EA-A5CB-AE765D0928BD}" destId="{80F8EDEE-E24A-4624-85B3-E43C82843604}" srcOrd="0" destOrd="0" presId="urn:microsoft.com/office/officeart/2005/8/layout/hProcess11"/>
    <dgm:cxn modelId="{37AD25B1-A90F-4C1E-AB48-3A4E9F973B72}" type="presParOf" srcId="{86369496-0780-45EA-A5CB-AE765D0928BD}" destId="{BF49C5BB-FE65-492A-971D-4BD112C7CE68}" srcOrd="1" destOrd="0" presId="urn:microsoft.com/office/officeart/2005/8/layout/hProcess11"/>
    <dgm:cxn modelId="{852EE2CB-2D91-4EC9-B89B-0C1A7753F669}" type="presParOf" srcId="{86369496-0780-45EA-A5CB-AE765D0928BD}" destId="{F622BEE8-8B28-4229-8CC2-156F25CC1041}" srcOrd="2" destOrd="0" presId="urn:microsoft.com/office/officeart/2005/8/layout/hProcess11"/>
    <dgm:cxn modelId="{9024B645-9A89-448E-9A58-DA071952DE1C}" type="presParOf" srcId="{DC144406-1C34-4213-9BFC-0EC4711726F0}" destId="{430F3453-32F5-41EF-9892-620B85CB56AF}" srcOrd="9" destOrd="0" presId="urn:microsoft.com/office/officeart/2005/8/layout/hProcess11"/>
    <dgm:cxn modelId="{0FE517F6-E2C7-4270-82A1-3B911D801D91}" type="presParOf" srcId="{DC144406-1C34-4213-9BFC-0EC4711726F0}" destId="{9FFCF31E-E215-4BCF-83B8-6B1993800A4B}" srcOrd="10" destOrd="0" presId="urn:microsoft.com/office/officeart/2005/8/layout/hProcess11"/>
    <dgm:cxn modelId="{8DFD3B0E-D8DA-4E5D-9E83-4125188CD600}" type="presParOf" srcId="{9FFCF31E-E215-4BCF-83B8-6B1993800A4B}" destId="{F9C3A3CF-0268-4DFF-9394-B773C8C2B778}" srcOrd="0" destOrd="0" presId="urn:microsoft.com/office/officeart/2005/8/layout/hProcess11"/>
    <dgm:cxn modelId="{2BC0756A-EEB8-49F3-9907-27E804C4AAAC}" type="presParOf" srcId="{9FFCF31E-E215-4BCF-83B8-6B1993800A4B}" destId="{A321EF3A-CE46-4D10-8FAA-AD6D90B07BAB}" srcOrd="1" destOrd="0" presId="urn:microsoft.com/office/officeart/2005/8/layout/hProcess11"/>
    <dgm:cxn modelId="{2D8AB4F0-3EEE-495B-A466-0041320DDB51}" type="presParOf" srcId="{9FFCF31E-E215-4BCF-83B8-6B1993800A4B}" destId="{0BAEBCAC-1BFE-4BBA-B1A8-5A03EB8B17B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949050E-CF4C-4E5A-91B0-339B488D84A8}" type="doc">
      <dgm:prSet loTypeId="urn:microsoft.com/office/officeart/2005/8/layout/hProcess11" loCatId="process" qsTypeId="urn:microsoft.com/office/officeart/2005/8/quickstyle/3d4" qsCatId="3D" csTypeId="urn:microsoft.com/office/officeart/2005/8/colors/accent1_2" csCatId="accent1" phldr="1"/>
      <dgm:spPr/>
    </dgm:pt>
    <dgm:pt modelId="{FD67C3C2-8E8C-4873-957B-73AF49CDD21F}">
      <dgm:prSet phldrT="[텍스트]" custT="1"/>
      <dgm:spPr/>
      <dgm:t>
        <a:bodyPr/>
        <a:lstStyle/>
        <a:p>
          <a:pPr latinLnBrk="1"/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dirty="0">
              <a:solidFill>
                <a:schemeClr val="bg1">
                  <a:lumMod val="65000"/>
                </a:schemeClr>
              </a:solidFill>
            </a:rPr>
            <a:t>구상</a:t>
          </a:r>
        </a:p>
      </dgm:t>
    </dgm:pt>
    <dgm:pt modelId="{37C0F539-68C6-4F57-869C-E0EE4193F4EB}" type="par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DC92E3-DCB2-4A28-B430-38C3C506C290}" type="sibTrans" cxnId="{48796FAA-6E26-437F-A7E3-55DC814E58A0}">
      <dgm:prSet/>
      <dgm:spPr/>
      <dgm:t>
        <a:bodyPr/>
        <a:lstStyle/>
        <a:p>
          <a:pPr latinLnBrk="1"/>
          <a:endParaRPr lang="ko-KR" altLang="en-US"/>
        </a:p>
      </dgm:t>
    </dgm:pt>
    <dgm:pt modelId="{6D98C2D6-3D36-48B2-AC99-A923029F99EA}">
      <dgm:prSet phldrT="[텍스트]" custT="1"/>
      <dgm:spPr/>
      <dgm:t>
        <a:bodyPr/>
        <a:lstStyle/>
        <a:p>
          <a:pPr latinLnBrk="1"/>
          <a:r>
            <a:rPr lang="ko-KR" altLang="en-US" sz="900" baseline="0" dirty="0">
              <a:solidFill>
                <a:schemeClr val="bg1"/>
              </a:solidFill>
            </a:rPr>
            <a:t>시스템 구현</a:t>
          </a:r>
        </a:p>
      </dgm:t>
    </dgm:pt>
    <dgm:pt modelId="{9EE50508-CAF1-4DBD-AC5C-FC821D43C043}" type="par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61045370-2714-4DF7-A2BC-1DE18BDCD76C}" type="sibTrans" cxnId="{8EC0415A-DFC5-49DD-B0A3-C9D3DE3C5481}">
      <dgm:prSet/>
      <dgm:spPr/>
      <dgm:t>
        <a:bodyPr/>
        <a:lstStyle/>
        <a:p>
          <a:pPr latinLnBrk="1"/>
          <a:endParaRPr lang="ko-KR" altLang="en-US"/>
        </a:p>
      </dgm:t>
    </dgm:pt>
    <dgm:pt modelId="{19A83EBB-861C-43AF-8C31-F7A8B7BBEFF9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gm:t>
    </dgm:pt>
    <dgm:pt modelId="{D4A35042-CDD0-4D50-BE60-7C9F9B1D2B0F}" type="par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F7E8CD31-0EB4-430B-9E0F-96223D7FD30D}" type="sibTrans" cxnId="{268A1120-03B3-467A-8365-E7A3CF9E406D}">
      <dgm:prSet/>
      <dgm:spPr/>
      <dgm:t>
        <a:bodyPr/>
        <a:lstStyle/>
        <a:p>
          <a:pPr latinLnBrk="1"/>
          <a:endParaRPr lang="ko-KR" altLang="en-US"/>
        </a:p>
      </dgm:t>
    </dgm:pt>
    <dgm:pt modelId="{27225CDC-450E-4089-9555-90C67835FD1B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gm:t>
    </dgm:pt>
    <dgm:pt modelId="{66B6FF71-855C-45AD-AED4-B08EEC52F534}" type="par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05A8CD48-D3B3-43CC-AE34-1AE46B34CDDE}" type="sibTrans" cxnId="{DA723707-E810-476C-B893-7607632DFF12}">
      <dgm:prSet/>
      <dgm:spPr/>
      <dgm:t>
        <a:bodyPr/>
        <a:lstStyle/>
        <a:p>
          <a:pPr latinLnBrk="1"/>
          <a:endParaRPr lang="ko-KR" altLang="en-US"/>
        </a:p>
      </dgm:t>
    </dgm:pt>
    <dgm:pt modelId="{323F78D7-81F5-48DF-BBB2-A3584050C934}">
      <dgm:prSet phldrT="[텍스트]" custT="1"/>
      <dgm:spPr/>
      <dgm:t>
        <a:bodyPr/>
        <a:lstStyle/>
        <a:p>
          <a:pPr latinLnBrk="1"/>
          <a:r>
            <a:rPr lang="en-US" altLang="ko-KR" sz="9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수집</a:t>
          </a:r>
        </a:p>
      </dgm:t>
    </dgm:pt>
    <dgm:pt modelId="{6CCF2E59-2AE5-46C9-B654-D5A491531B80}" type="par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31ADB69B-F7FD-47B5-BFCC-19FD02E8DB93}" type="sibTrans" cxnId="{FDBF8EEC-4409-4B11-BAED-0D1259057924}">
      <dgm:prSet/>
      <dgm:spPr/>
      <dgm:t>
        <a:bodyPr/>
        <a:lstStyle/>
        <a:p>
          <a:pPr latinLnBrk="1"/>
          <a:endParaRPr lang="ko-KR" altLang="en-US"/>
        </a:p>
      </dgm:t>
    </dgm:pt>
    <dgm:pt modelId="{11A8E9B0-555A-432B-8227-ECE19F9087C1}">
      <dgm:prSet phldrT="[텍스트]" custT="1"/>
      <dgm:spPr/>
      <dgm:t>
        <a:bodyPr/>
        <a:lstStyle/>
        <a:p>
          <a:pPr latinLnBrk="1"/>
          <a:r>
            <a:rPr lang="ko-KR" altLang="en-US" sz="9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gm:t>
    </dgm:pt>
    <dgm:pt modelId="{D73A2636-6D20-4095-B4F1-E618698CFCF2}" type="par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36CC2EC1-CD76-4917-8E63-5A83B3C83507}" type="sibTrans" cxnId="{627BB896-C33B-4A3F-BF8E-DD1A0007E775}">
      <dgm:prSet/>
      <dgm:spPr/>
      <dgm:t>
        <a:bodyPr/>
        <a:lstStyle/>
        <a:p>
          <a:pPr latinLnBrk="1"/>
          <a:endParaRPr lang="ko-KR" altLang="en-US"/>
        </a:p>
      </dgm:t>
    </dgm:pt>
    <dgm:pt modelId="{EAF37482-62F7-459A-94D2-020C752C8415}" type="pres">
      <dgm:prSet presAssocID="{7949050E-CF4C-4E5A-91B0-339B488D84A8}" presName="Name0" presStyleCnt="0">
        <dgm:presLayoutVars>
          <dgm:dir/>
          <dgm:resizeHandles val="exact"/>
        </dgm:presLayoutVars>
      </dgm:prSet>
      <dgm:spPr/>
    </dgm:pt>
    <dgm:pt modelId="{C626BDB2-845D-4261-B3D5-D84E1AC4C6CE}" type="pres">
      <dgm:prSet presAssocID="{7949050E-CF4C-4E5A-91B0-339B488D84A8}" presName="arrow" presStyleLbl="bgShp" presStyleIdx="0" presStyleCnt="1" custLinFactNeighborX="1237"/>
      <dgm:spPr>
        <a:solidFill>
          <a:srgbClr val="6F6F6D"/>
        </a:solidFill>
      </dgm:spPr>
    </dgm:pt>
    <dgm:pt modelId="{DC144406-1C34-4213-9BFC-0EC4711726F0}" type="pres">
      <dgm:prSet presAssocID="{7949050E-CF4C-4E5A-91B0-339B488D84A8}" presName="points" presStyleCnt="0"/>
      <dgm:spPr/>
    </dgm:pt>
    <dgm:pt modelId="{03E4E8C6-16F7-4B65-8176-C393616A9AFC}" type="pres">
      <dgm:prSet presAssocID="{FD67C3C2-8E8C-4873-957B-73AF49CDD21F}" presName="compositeA" presStyleCnt="0"/>
      <dgm:spPr/>
    </dgm:pt>
    <dgm:pt modelId="{C93F436A-11C5-44CC-84D8-D4C7EBFE0A98}" type="pres">
      <dgm:prSet presAssocID="{FD67C3C2-8E8C-4873-957B-73AF49CDD21F}" presName="textA" presStyleLbl="revTx" presStyleIdx="0" presStyleCnt="6">
        <dgm:presLayoutVars>
          <dgm:bulletEnabled val="1"/>
        </dgm:presLayoutVars>
      </dgm:prSet>
      <dgm:spPr/>
    </dgm:pt>
    <dgm:pt modelId="{541AFF39-E0D2-4E41-9208-130272E86CD9}" type="pres">
      <dgm:prSet presAssocID="{FD67C3C2-8E8C-4873-957B-73AF49CDD21F}" presName="circleA" presStyleLbl="node1" presStyleIdx="0" presStyleCnt="6"/>
      <dgm:spPr>
        <a:solidFill>
          <a:schemeClr val="bg1"/>
        </a:solidFill>
      </dgm:spPr>
    </dgm:pt>
    <dgm:pt modelId="{552187D6-49EA-436B-BD9F-8BC26682A264}" type="pres">
      <dgm:prSet presAssocID="{FD67C3C2-8E8C-4873-957B-73AF49CDD21F}" presName="spaceA" presStyleCnt="0"/>
      <dgm:spPr/>
    </dgm:pt>
    <dgm:pt modelId="{E9F85666-38DB-43FD-A5CF-F5C6EB399CD9}" type="pres">
      <dgm:prSet presAssocID="{6DDC92E3-DCB2-4A28-B430-38C3C506C290}" presName="space" presStyleCnt="0"/>
      <dgm:spPr/>
    </dgm:pt>
    <dgm:pt modelId="{48DC624B-C922-495D-9645-8683B8903860}" type="pres">
      <dgm:prSet presAssocID="{6D98C2D6-3D36-48B2-AC99-A923029F99EA}" presName="compositeB" presStyleCnt="0"/>
      <dgm:spPr/>
    </dgm:pt>
    <dgm:pt modelId="{B2094E59-B043-4240-85AD-3B92AE8C5547}" type="pres">
      <dgm:prSet presAssocID="{6D98C2D6-3D36-48B2-AC99-A923029F99EA}" presName="textB" presStyleLbl="revTx" presStyleIdx="1" presStyleCnt="6">
        <dgm:presLayoutVars>
          <dgm:bulletEnabled val="1"/>
        </dgm:presLayoutVars>
      </dgm:prSet>
      <dgm:spPr/>
    </dgm:pt>
    <dgm:pt modelId="{D906DF91-8679-4C5F-9137-1603BBABC8FB}" type="pres">
      <dgm:prSet presAssocID="{6D98C2D6-3D36-48B2-AC99-A923029F99EA}" presName="circleB" presStyleLbl="node1" presStyleIdx="1" presStyleCnt="6"/>
      <dgm:spPr>
        <a:solidFill>
          <a:schemeClr val="bg1"/>
        </a:solidFill>
      </dgm:spPr>
    </dgm:pt>
    <dgm:pt modelId="{EA3BB20B-E2BC-41B5-8D59-796D017AED61}" type="pres">
      <dgm:prSet presAssocID="{6D98C2D6-3D36-48B2-AC99-A923029F99EA}" presName="spaceB" presStyleCnt="0"/>
      <dgm:spPr/>
    </dgm:pt>
    <dgm:pt modelId="{42B518F0-F993-4542-9881-04B335599EAD}" type="pres">
      <dgm:prSet presAssocID="{61045370-2714-4DF7-A2BC-1DE18BDCD76C}" presName="space" presStyleCnt="0"/>
      <dgm:spPr/>
    </dgm:pt>
    <dgm:pt modelId="{96B78044-6CF1-4310-8DE9-39AB59D77161}" type="pres">
      <dgm:prSet presAssocID="{323F78D7-81F5-48DF-BBB2-A3584050C934}" presName="compositeA" presStyleCnt="0"/>
      <dgm:spPr/>
    </dgm:pt>
    <dgm:pt modelId="{77004A73-47BE-48F4-981D-245A6F9E9DA4}" type="pres">
      <dgm:prSet presAssocID="{323F78D7-81F5-48DF-BBB2-A3584050C934}" presName="textA" presStyleLbl="revTx" presStyleIdx="2" presStyleCnt="6">
        <dgm:presLayoutVars>
          <dgm:bulletEnabled val="1"/>
        </dgm:presLayoutVars>
      </dgm:prSet>
      <dgm:spPr/>
    </dgm:pt>
    <dgm:pt modelId="{3ED57BDB-1295-4B49-A2B4-7458BE73D1AF}" type="pres">
      <dgm:prSet presAssocID="{323F78D7-81F5-48DF-BBB2-A3584050C934}" presName="circleA" presStyleLbl="node1" presStyleIdx="2" presStyleCnt="6"/>
      <dgm:spPr>
        <a:solidFill>
          <a:schemeClr val="bg1"/>
        </a:solidFill>
      </dgm:spPr>
    </dgm:pt>
    <dgm:pt modelId="{EA18FB0B-20ED-403D-AE1E-0D5CD10232A8}" type="pres">
      <dgm:prSet presAssocID="{323F78D7-81F5-48DF-BBB2-A3584050C934}" presName="spaceA" presStyleCnt="0"/>
      <dgm:spPr/>
    </dgm:pt>
    <dgm:pt modelId="{2008B1EF-63C2-4680-93C1-30282457C354}" type="pres">
      <dgm:prSet presAssocID="{31ADB69B-F7FD-47B5-BFCC-19FD02E8DB93}" presName="space" presStyleCnt="0"/>
      <dgm:spPr/>
    </dgm:pt>
    <dgm:pt modelId="{F4C7E999-1473-4ADF-AA14-7980C1C9CD72}" type="pres">
      <dgm:prSet presAssocID="{19A83EBB-861C-43AF-8C31-F7A8B7BBEFF9}" presName="compositeB" presStyleCnt="0"/>
      <dgm:spPr/>
    </dgm:pt>
    <dgm:pt modelId="{9E6680F6-D1C6-4A93-ACD6-463DA456C013}" type="pres">
      <dgm:prSet presAssocID="{19A83EBB-861C-43AF-8C31-F7A8B7BBEFF9}" presName="textB" presStyleLbl="revTx" presStyleIdx="3" presStyleCnt="6" custAng="0">
        <dgm:presLayoutVars>
          <dgm:bulletEnabled val="1"/>
        </dgm:presLayoutVars>
      </dgm:prSet>
      <dgm:spPr/>
    </dgm:pt>
    <dgm:pt modelId="{51364D10-A139-4E88-B88C-EBDCEFDEAC99}" type="pres">
      <dgm:prSet presAssocID="{19A83EBB-861C-43AF-8C31-F7A8B7BBEFF9}" presName="circleB" presStyleLbl="node1" presStyleIdx="3" presStyleCnt="6"/>
      <dgm:spPr>
        <a:solidFill>
          <a:schemeClr val="bg1"/>
        </a:solidFill>
      </dgm:spPr>
    </dgm:pt>
    <dgm:pt modelId="{7F6E9328-71C9-42C9-BCF3-6ECC8209754C}" type="pres">
      <dgm:prSet presAssocID="{19A83EBB-861C-43AF-8C31-F7A8B7BBEFF9}" presName="spaceB" presStyleCnt="0"/>
      <dgm:spPr/>
    </dgm:pt>
    <dgm:pt modelId="{DBE64A5B-BDD0-4FC3-8CD9-6C3765D888C1}" type="pres">
      <dgm:prSet presAssocID="{F7E8CD31-0EB4-430B-9E0F-96223D7FD30D}" presName="space" presStyleCnt="0"/>
      <dgm:spPr/>
    </dgm:pt>
    <dgm:pt modelId="{86369496-0780-45EA-A5CB-AE765D0928BD}" type="pres">
      <dgm:prSet presAssocID="{27225CDC-450E-4089-9555-90C67835FD1B}" presName="compositeA" presStyleCnt="0"/>
      <dgm:spPr/>
    </dgm:pt>
    <dgm:pt modelId="{80F8EDEE-E24A-4624-85B3-E43C82843604}" type="pres">
      <dgm:prSet presAssocID="{27225CDC-450E-4089-9555-90C67835FD1B}" presName="textA" presStyleLbl="revTx" presStyleIdx="4" presStyleCnt="6">
        <dgm:presLayoutVars>
          <dgm:bulletEnabled val="1"/>
        </dgm:presLayoutVars>
      </dgm:prSet>
      <dgm:spPr/>
    </dgm:pt>
    <dgm:pt modelId="{BF49C5BB-FE65-492A-971D-4BD112C7CE68}" type="pres">
      <dgm:prSet presAssocID="{27225CDC-450E-4089-9555-90C67835FD1B}" presName="circleA" presStyleLbl="node1" presStyleIdx="4" presStyleCnt="6"/>
      <dgm:spPr>
        <a:solidFill>
          <a:schemeClr val="bg1"/>
        </a:solidFill>
      </dgm:spPr>
    </dgm:pt>
    <dgm:pt modelId="{F622BEE8-8B28-4229-8CC2-156F25CC1041}" type="pres">
      <dgm:prSet presAssocID="{27225CDC-450E-4089-9555-90C67835FD1B}" presName="spaceA" presStyleCnt="0"/>
      <dgm:spPr/>
    </dgm:pt>
    <dgm:pt modelId="{430F3453-32F5-41EF-9892-620B85CB56AF}" type="pres">
      <dgm:prSet presAssocID="{05A8CD48-D3B3-43CC-AE34-1AE46B34CDDE}" presName="space" presStyleCnt="0"/>
      <dgm:spPr/>
    </dgm:pt>
    <dgm:pt modelId="{9FFCF31E-E215-4BCF-83B8-6B1993800A4B}" type="pres">
      <dgm:prSet presAssocID="{11A8E9B0-555A-432B-8227-ECE19F9087C1}" presName="compositeB" presStyleCnt="0"/>
      <dgm:spPr/>
    </dgm:pt>
    <dgm:pt modelId="{F9C3A3CF-0268-4DFF-9394-B773C8C2B778}" type="pres">
      <dgm:prSet presAssocID="{11A8E9B0-555A-432B-8227-ECE19F9087C1}" presName="textB" presStyleLbl="revTx" presStyleIdx="5" presStyleCnt="6">
        <dgm:presLayoutVars>
          <dgm:bulletEnabled val="1"/>
        </dgm:presLayoutVars>
      </dgm:prSet>
      <dgm:spPr/>
    </dgm:pt>
    <dgm:pt modelId="{A321EF3A-CE46-4D10-8FAA-AD6D90B07BAB}" type="pres">
      <dgm:prSet presAssocID="{11A8E9B0-555A-432B-8227-ECE19F9087C1}" presName="circleB" presStyleLbl="node1" presStyleIdx="5" presStyleCnt="6"/>
      <dgm:spPr>
        <a:solidFill>
          <a:schemeClr val="bg1"/>
        </a:solidFill>
      </dgm:spPr>
    </dgm:pt>
    <dgm:pt modelId="{0BAEBCAC-1BFE-4BBA-B1A8-5A03EB8B17B3}" type="pres">
      <dgm:prSet presAssocID="{11A8E9B0-555A-432B-8227-ECE19F9087C1}" presName="spaceB" presStyleCnt="0"/>
      <dgm:spPr/>
    </dgm:pt>
  </dgm:ptLst>
  <dgm:cxnLst>
    <dgm:cxn modelId="{3CA75E05-2006-420E-82D6-706234A5C23C}" type="presOf" srcId="{6D98C2D6-3D36-48B2-AC99-A923029F99EA}" destId="{B2094E59-B043-4240-85AD-3B92AE8C5547}" srcOrd="0" destOrd="0" presId="urn:microsoft.com/office/officeart/2005/8/layout/hProcess11"/>
    <dgm:cxn modelId="{DA723707-E810-476C-B893-7607632DFF12}" srcId="{7949050E-CF4C-4E5A-91B0-339B488D84A8}" destId="{27225CDC-450E-4089-9555-90C67835FD1B}" srcOrd="4" destOrd="0" parTransId="{66B6FF71-855C-45AD-AED4-B08EEC52F534}" sibTransId="{05A8CD48-D3B3-43CC-AE34-1AE46B34CDDE}"/>
    <dgm:cxn modelId="{268A1120-03B3-467A-8365-E7A3CF9E406D}" srcId="{7949050E-CF4C-4E5A-91B0-339B488D84A8}" destId="{19A83EBB-861C-43AF-8C31-F7A8B7BBEFF9}" srcOrd="3" destOrd="0" parTransId="{D4A35042-CDD0-4D50-BE60-7C9F9B1D2B0F}" sibTransId="{F7E8CD31-0EB4-430B-9E0F-96223D7FD30D}"/>
    <dgm:cxn modelId="{49A7AE20-3B24-4915-B311-BBC9929F07DF}" type="presOf" srcId="{27225CDC-450E-4089-9555-90C67835FD1B}" destId="{80F8EDEE-E24A-4624-85B3-E43C82843604}" srcOrd="0" destOrd="0" presId="urn:microsoft.com/office/officeart/2005/8/layout/hProcess11"/>
    <dgm:cxn modelId="{717C4F31-A1E4-44C6-B060-1DA04BFDCAE8}" type="presOf" srcId="{FD67C3C2-8E8C-4873-957B-73AF49CDD21F}" destId="{C93F436A-11C5-44CC-84D8-D4C7EBFE0A98}" srcOrd="0" destOrd="0" presId="urn:microsoft.com/office/officeart/2005/8/layout/hProcess11"/>
    <dgm:cxn modelId="{6416CA4F-7789-4105-A736-4730EB83238D}" type="presOf" srcId="{7949050E-CF4C-4E5A-91B0-339B488D84A8}" destId="{EAF37482-62F7-459A-94D2-020C752C8415}" srcOrd="0" destOrd="0" presId="urn:microsoft.com/office/officeart/2005/8/layout/hProcess11"/>
    <dgm:cxn modelId="{8EC0415A-DFC5-49DD-B0A3-C9D3DE3C5481}" srcId="{7949050E-CF4C-4E5A-91B0-339B488D84A8}" destId="{6D98C2D6-3D36-48B2-AC99-A923029F99EA}" srcOrd="1" destOrd="0" parTransId="{9EE50508-CAF1-4DBD-AC5C-FC821D43C043}" sibTransId="{61045370-2714-4DF7-A2BC-1DE18BDCD76C}"/>
    <dgm:cxn modelId="{627BB896-C33B-4A3F-BF8E-DD1A0007E775}" srcId="{7949050E-CF4C-4E5A-91B0-339B488D84A8}" destId="{11A8E9B0-555A-432B-8227-ECE19F9087C1}" srcOrd="5" destOrd="0" parTransId="{D73A2636-6D20-4095-B4F1-E618698CFCF2}" sibTransId="{36CC2EC1-CD76-4917-8E63-5A83B3C83507}"/>
    <dgm:cxn modelId="{48796FAA-6E26-437F-A7E3-55DC814E58A0}" srcId="{7949050E-CF4C-4E5A-91B0-339B488D84A8}" destId="{FD67C3C2-8E8C-4873-957B-73AF49CDD21F}" srcOrd="0" destOrd="0" parTransId="{37C0F539-68C6-4F57-869C-E0EE4193F4EB}" sibTransId="{6DDC92E3-DCB2-4A28-B430-38C3C506C290}"/>
    <dgm:cxn modelId="{670B68AC-B0FF-472A-AF5F-C95AF23F5F0F}" type="presOf" srcId="{19A83EBB-861C-43AF-8C31-F7A8B7BBEFF9}" destId="{9E6680F6-D1C6-4A93-ACD6-463DA456C013}" srcOrd="0" destOrd="0" presId="urn:microsoft.com/office/officeart/2005/8/layout/hProcess11"/>
    <dgm:cxn modelId="{CCBE0AD0-0108-48EB-BC80-B9776C7EF5CD}" type="presOf" srcId="{323F78D7-81F5-48DF-BBB2-A3584050C934}" destId="{77004A73-47BE-48F4-981D-245A6F9E9DA4}" srcOrd="0" destOrd="0" presId="urn:microsoft.com/office/officeart/2005/8/layout/hProcess11"/>
    <dgm:cxn modelId="{FCE913E0-0982-4D10-B6A5-1B7C55716489}" type="presOf" srcId="{11A8E9B0-555A-432B-8227-ECE19F9087C1}" destId="{F9C3A3CF-0268-4DFF-9394-B773C8C2B778}" srcOrd="0" destOrd="0" presId="urn:microsoft.com/office/officeart/2005/8/layout/hProcess11"/>
    <dgm:cxn modelId="{FDBF8EEC-4409-4B11-BAED-0D1259057924}" srcId="{7949050E-CF4C-4E5A-91B0-339B488D84A8}" destId="{323F78D7-81F5-48DF-BBB2-A3584050C934}" srcOrd="2" destOrd="0" parTransId="{6CCF2E59-2AE5-46C9-B654-D5A491531B80}" sibTransId="{31ADB69B-F7FD-47B5-BFCC-19FD02E8DB93}"/>
    <dgm:cxn modelId="{5D9A06B0-558C-47D6-97D9-2BFD6765564C}" type="presParOf" srcId="{EAF37482-62F7-459A-94D2-020C752C8415}" destId="{C626BDB2-845D-4261-B3D5-D84E1AC4C6CE}" srcOrd="0" destOrd="0" presId="urn:microsoft.com/office/officeart/2005/8/layout/hProcess11"/>
    <dgm:cxn modelId="{3EE705EA-4E79-4783-9BC4-AF5014D6C899}" type="presParOf" srcId="{EAF37482-62F7-459A-94D2-020C752C8415}" destId="{DC144406-1C34-4213-9BFC-0EC4711726F0}" srcOrd="1" destOrd="0" presId="urn:microsoft.com/office/officeart/2005/8/layout/hProcess11"/>
    <dgm:cxn modelId="{9A24679F-1B6D-41D8-9E05-35B1AA03AF6F}" type="presParOf" srcId="{DC144406-1C34-4213-9BFC-0EC4711726F0}" destId="{03E4E8C6-16F7-4B65-8176-C393616A9AFC}" srcOrd="0" destOrd="0" presId="urn:microsoft.com/office/officeart/2005/8/layout/hProcess11"/>
    <dgm:cxn modelId="{7F41DFC9-7F3C-4DB6-BFB4-401A6E7D8ABA}" type="presParOf" srcId="{03E4E8C6-16F7-4B65-8176-C393616A9AFC}" destId="{C93F436A-11C5-44CC-84D8-D4C7EBFE0A98}" srcOrd="0" destOrd="0" presId="urn:microsoft.com/office/officeart/2005/8/layout/hProcess11"/>
    <dgm:cxn modelId="{D80C9CB2-0BE8-48BD-87A0-EF2C590E964B}" type="presParOf" srcId="{03E4E8C6-16F7-4B65-8176-C393616A9AFC}" destId="{541AFF39-E0D2-4E41-9208-130272E86CD9}" srcOrd="1" destOrd="0" presId="urn:microsoft.com/office/officeart/2005/8/layout/hProcess11"/>
    <dgm:cxn modelId="{5CAEC8CF-FAFE-4269-9C46-EC229BBF9E3E}" type="presParOf" srcId="{03E4E8C6-16F7-4B65-8176-C393616A9AFC}" destId="{552187D6-49EA-436B-BD9F-8BC26682A264}" srcOrd="2" destOrd="0" presId="urn:microsoft.com/office/officeart/2005/8/layout/hProcess11"/>
    <dgm:cxn modelId="{A44EEDBA-9998-4BD9-9398-E65795BD06B7}" type="presParOf" srcId="{DC144406-1C34-4213-9BFC-0EC4711726F0}" destId="{E9F85666-38DB-43FD-A5CF-F5C6EB399CD9}" srcOrd="1" destOrd="0" presId="urn:microsoft.com/office/officeart/2005/8/layout/hProcess11"/>
    <dgm:cxn modelId="{B70FC4ED-3318-4420-9F5C-C17E62E6948A}" type="presParOf" srcId="{DC144406-1C34-4213-9BFC-0EC4711726F0}" destId="{48DC624B-C922-495D-9645-8683B8903860}" srcOrd="2" destOrd="0" presId="urn:microsoft.com/office/officeart/2005/8/layout/hProcess11"/>
    <dgm:cxn modelId="{A9A042DA-5EE2-4C20-8287-8D016F6235F6}" type="presParOf" srcId="{48DC624B-C922-495D-9645-8683B8903860}" destId="{B2094E59-B043-4240-85AD-3B92AE8C5547}" srcOrd="0" destOrd="0" presId="urn:microsoft.com/office/officeart/2005/8/layout/hProcess11"/>
    <dgm:cxn modelId="{3B7ABC64-6F55-4253-9CD4-7152253EC7B8}" type="presParOf" srcId="{48DC624B-C922-495D-9645-8683B8903860}" destId="{D906DF91-8679-4C5F-9137-1603BBABC8FB}" srcOrd="1" destOrd="0" presId="urn:microsoft.com/office/officeart/2005/8/layout/hProcess11"/>
    <dgm:cxn modelId="{ED7FDBA6-9005-4989-A255-6C3AA6795DD2}" type="presParOf" srcId="{48DC624B-C922-495D-9645-8683B8903860}" destId="{EA3BB20B-E2BC-41B5-8D59-796D017AED61}" srcOrd="2" destOrd="0" presId="urn:microsoft.com/office/officeart/2005/8/layout/hProcess11"/>
    <dgm:cxn modelId="{C5138656-23CB-4133-851C-079BC7DF36CC}" type="presParOf" srcId="{DC144406-1C34-4213-9BFC-0EC4711726F0}" destId="{42B518F0-F993-4542-9881-04B335599EAD}" srcOrd="3" destOrd="0" presId="urn:microsoft.com/office/officeart/2005/8/layout/hProcess11"/>
    <dgm:cxn modelId="{68FD75C6-F6A1-437D-A6C2-07C29A95C84C}" type="presParOf" srcId="{DC144406-1C34-4213-9BFC-0EC4711726F0}" destId="{96B78044-6CF1-4310-8DE9-39AB59D77161}" srcOrd="4" destOrd="0" presId="urn:microsoft.com/office/officeart/2005/8/layout/hProcess11"/>
    <dgm:cxn modelId="{77197397-32FC-4132-9EEC-68EB640A90F6}" type="presParOf" srcId="{96B78044-6CF1-4310-8DE9-39AB59D77161}" destId="{77004A73-47BE-48F4-981D-245A6F9E9DA4}" srcOrd="0" destOrd="0" presId="urn:microsoft.com/office/officeart/2005/8/layout/hProcess11"/>
    <dgm:cxn modelId="{593B9BA3-C162-4DE5-A673-1592269A4A25}" type="presParOf" srcId="{96B78044-6CF1-4310-8DE9-39AB59D77161}" destId="{3ED57BDB-1295-4B49-A2B4-7458BE73D1AF}" srcOrd="1" destOrd="0" presId="urn:microsoft.com/office/officeart/2005/8/layout/hProcess11"/>
    <dgm:cxn modelId="{9FCB12B0-77EE-473A-B2C2-1614D8B4D543}" type="presParOf" srcId="{96B78044-6CF1-4310-8DE9-39AB59D77161}" destId="{EA18FB0B-20ED-403D-AE1E-0D5CD10232A8}" srcOrd="2" destOrd="0" presId="urn:microsoft.com/office/officeart/2005/8/layout/hProcess11"/>
    <dgm:cxn modelId="{DA70EBD5-C7C5-4705-94B0-398B2916D0F4}" type="presParOf" srcId="{DC144406-1C34-4213-9BFC-0EC4711726F0}" destId="{2008B1EF-63C2-4680-93C1-30282457C354}" srcOrd="5" destOrd="0" presId="urn:microsoft.com/office/officeart/2005/8/layout/hProcess11"/>
    <dgm:cxn modelId="{1C3F98F9-5E0E-4ACC-91ED-45CE87D410C0}" type="presParOf" srcId="{DC144406-1C34-4213-9BFC-0EC4711726F0}" destId="{F4C7E999-1473-4ADF-AA14-7980C1C9CD72}" srcOrd="6" destOrd="0" presId="urn:microsoft.com/office/officeart/2005/8/layout/hProcess11"/>
    <dgm:cxn modelId="{2F002EC6-3DA3-43C3-9B61-0089B8905279}" type="presParOf" srcId="{F4C7E999-1473-4ADF-AA14-7980C1C9CD72}" destId="{9E6680F6-D1C6-4A93-ACD6-463DA456C013}" srcOrd="0" destOrd="0" presId="urn:microsoft.com/office/officeart/2005/8/layout/hProcess11"/>
    <dgm:cxn modelId="{3099E797-7DEE-481A-9302-94E814910427}" type="presParOf" srcId="{F4C7E999-1473-4ADF-AA14-7980C1C9CD72}" destId="{51364D10-A139-4E88-B88C-EBDCEFDEAC99}" srcOrd="1" destOrd="0" presId="urn:microsoft.com/office/officeart/2005/8/layout/hProcess11"/>
    <dgm:cxn modelId="{48FD2CBC-22E2-46B0-8096-644BFF21227B}" type="presParOf" srcId="{F4C7E999-1473-4ADF-AA14-7980C1C9CD72}" destId="{7F6E9328-71C9-42C9-BCF3-6ECC8209754C}" srcOrd="2" destOrd="0" presId="urn:microsoft.com/office/officeart/2005/8/layout/hProcess11"/>
    <dgm:cxn modelId="{B8239CA3-08AC-4321-BCE2-6F1BBE1F7BD2}" type="presParOf" srcId="{DC144406-1C34-4213-9BFC-0EC4711726F0}" destId="{DBE64A5B-BDD0-4FC3-8CD9-6C3765D888C1}" srcOrd="7" destOrd="0" presId="urn:microsoft.com/office/officeart/2005/8/layout/hProcess11"/>
    <dgm:cxn modelId="{210FA2BF-899D-437A-9FA5-F13C95AB0EAC}" type="presParOf" srcId="{DC144406-1C34-4213-9BFC-0EC4711726F0}" destId="{86369496-0780-45EA-A5CB-AE765D0928BD}" srcOrd="8" destOrd="0" presId="urn:microsoft.com/office/officeart/2005/8/layout/hProcess11"/>
    <dgm:cxn modelId="{AFBB7FD3-6812-4B16-A32C-0FA0EA095A5F}" type="presParOf" srcId="{86369496-0780-45EA-A5CB-AE765D0928BD}" destId="{80F8EDEE-E24A-4624-85B3-E43C82843604}" srcOrd="0" destOrd="0" presId="urn:microsoft.com/office/officeart/2005/8/layout/hProcess11"/>
    <dgm:cxn modelId="{37AD25B1-A90F-4C1E-AB48-3A4E9F973B72}" type="presParOf" srcId="{86369496-0780-45EA-A5CB-AE765D0928BD}" destId="{BF49C5BB-FE65-492A-971D-4BD112C7CE68}" srcOrd="1" destOrd="0" presId="urn:microsoft.com/office/officeart/2005/8/layout/hProcess11"/>
    <dgm:cxn modelId="{852EE2CB-2D91-4EC9-B89B-0C1A7753F669}" type="presParOf" srcId="{86369496-0780-45EA-A5CB-AE765D0928BD}" destId="{F622BEE8-8B28-4229-8CC2-156F25CC1041}" srcOrd="2" destOrd="0" presId="urn:microsoft.com/office/officeart/2005/8/layout/hProcess11"/>
    <dgm:cxn modelId="{9024B645-9A89-448E-9A58-DA071952DE1C}" type="presParOf" srcId="{DC144406-1C34-4213-9BFC-0EC4711726F0}" destId="{430F3453-32F5-41EF-9892-620B85CB56AF}" srcOrd="9" destOrd="0" presId="urn:microsoft.com/office/officeart/2005/8/layout/hProcess11"/>
    <dgm:cxn modelId="{0FE517F6-E2C7-4270-82A1-3B911D801D91}" type="presParOf" srcId="{DC144406-1C34-4213-9BFC-0EC4711726F0}" destId="{9FFCF31E-E215-4BCF-83B8-6B1993800A4B}" srcOrd="10" destOrd="0" presId="urn:microsoft.com/office/officeart/2005/8/layout/hProcess11"/>
    <dgm:cxn modelId="{8DFD3B0E-D8DA-4E5D-9E83-4125188CD600}" type="presParOf" srcId="{9FFCF31E-E215-4BCF-83B8-6B1993800A4B}" destId="{F9C3A3CF-0268-4DFF-9394-B773C8C2B778}" srcOrd="0" destOrd="0" presId="urn:microsoft.com/office/officeart/2005/8/layout/hProcess11"/>
    <dgm:cxn modelId="{2BC0756A-EEB8-49F3-9907-27E804C4AAAC}" type="presParOf" srcId="{9FFCF31E-E215-4BCF-83B8-6B1993800A4B}" destId="{A321EF3A-CE46-4D10-8FAA-AD6D90B07BAB}" srcOrd="1" destOrd="0" presId="urn:microsoft.com/office/officeart/2005/8/layout/hProcess11"/>
    <dgm:cxn modelId="{2D8AB4F0-3EEE-495B-A466-0041320DDB51}" type="presParOf" srcId="{9FFCF31E-E215-4BCF-83B8-6B1993800A4B}" destId="{0BAEBCAC-1BFE-4BBA-B1A8-5A03EB8B17B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2F11D8-6CD3-4140-B3A0-F51BADE13967}">
      <dsp:nvSpPr>
        <dsp:cNvPr id="0" name=""/>
        <dsp:cNvSpPr/>
      </dsp:nvSpPr>
      <dsp:spPr>
        <a:xfrm>
          <a:off x="0" y="512650"/>
          <a:ext cx="4132026" cy="4475529"/>
        </a:xfrm>
        <a:prstGeom prst="rect">
          <a:avLst/>
        </a:prstGeom>
        <a:solidFill>
          <a:schemeClr val="accent3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FD3A7E-18A9-4E7D-96EB-6B6390CB04DE}">
      <dsp:nvSpPr>
        <dsp:cNvPr id="0" name=""/>
        <dsp:cNvSpPr/>
      </dsp:nvSpPr>
      <dsp:spPr>
        <a:xfrm>
          <a:off x="832583" y="1198161"/>
          <a:ext cx="2803110" cy="2389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FE1132-43DA-4783-AF33-D82ED3037968}">
      <dsp:nvSpPr>
        <dsp:cNvPr id="0" name=""/>
        <dsp:cNvSpPr/>
      </dsp:nvSpPr>
      <dsp:spPr>
        <a:xfrm>
          <a:off x="231042" y="3690601"/>
          <a:ext cx="3876036" cy="1368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700" kern="1200" dirty="0"/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700" kern="1200" dirty="0"/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700" kern="1200" dirty="0"/>
        </a:p>
        <a:p>
          <a:pPr marL="0" lvl="0" indent="0" algn="ctr" defTabSz="311150" latinLnBrk="1">
            <a:lnSpc>
              <a:spcPct val="3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/>
            <a:t>Abnormal</a:t>
          </a:r>
        </a:p>
        <a:p>
          <a:pPr marL="0" lvl="0" indent="0" algn="ctr" defTabSz="311150" latinLnBrk="1">
            <a:lnSpc>
              <a:spcPct val="3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solidFill>
                <a:srgbClr val="C00000"/>
              </a:solidFill>
            </a:rPr>
            <a:t>96.5%</a:t>
          </a:r>
          <a:endParaRPr lang="ko-KR" altLang="en-US" sz="2800" kern="1200" dirty="0">
            <a:solidFill>
              <a:srgbClr val="C00000"/>
            </a:solidFill>
          </a:endParaRPr>
        </a:p>
      </dsp:txBody>
      <dsp:txXfrm>
        <a:off x="231042" y="3690601"/>
        <a:ext cx="3876036" cy="136801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6BDB2-845D-4261-B3D5-D84E1AC4C6CE}">
      <dsp:nvSpPr>
        <dsp:cNvPr id="0" name=""/>
        <dsp:cNvSpPr/>
      </dsp:nvSpPr>
      <dsp:spPr>
        <a:xfrm>
          <a:off x="0" y="138318"/>
          <a:ext cx="5707887" cy="184424"/>
        </a:xfrm>
        <a:prstGeom prst="notchedRightArrow">
          <a:avLst/>
        </a:prstGeom>
        <a:solidFill>
          <a:srgbClr val="6F6F6D"/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F436A-11C5-44CC-84D8-D4C7EBFE0A98}">
      <dsp:nvSpPr>
        <dsp:cNvPr id="0" name=""/>
        <dsp:cNvSpPr/>
      </dsp:nvSpPr>
      <dsp:spPr>
        <a:xfrm>
          <a:off x="1410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kern="1200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구상</a:t>
          </a:r>
        </a:p>
      </dsp:txBody>
      <dsp:txXfrm>
        <a:off x="1410" y="0"/>
        <a:ext cx="821484" cy="184424"/>
      </dsp:txXfrm>
    </dsp:sp>
    <dsp:sp modelId="{541AFF39-E0D2-4E41-9208-130272E86CD9}">
      <dsp:nvSpPr>
        <dsp:cNvPr id="0" name=""/>
        <dsp:cNvSpPr/>
      </dsp:nvSpPr>
      <dsp:spPr>
        <a:xfrm>
          <a:off x="389100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94E59-B043-4240-85AD-3B92AE8C5547}">
      <dsp:nvSpPr>
        <dsp:cNvPr id="0" name=""/>
        <dsp:cNvSpPr/>
      </dsp:nvSpPr>
      <dsp:spPr>
        <a:xfrm>
          <a:off x="863969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sp:txBody>
      <dsp:txXfrm>
        <a:off x="863969" y="276637"/>
        <a:ext cx="821484" cy="184424"/>
      </dsp:txXfrm>
    </dsp:sp>
    <dsp:sp modelId="{D906DF91-8679-4C5F-9137-1603BBABC8FB}">
      <dsp:nvSpPr>
        <dsp:cNvPr id="0" name=""/>
        <dsp:cNvSpPr/>
      </dsp:nvSpPr>
      <dsp:spPr>
        <a:xfrm>
          <a:off x="1251658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04A73-47BE-48F4-981D-245A6F9E9DA4}">
      <dsp:nvSpPr>
        <dsp:cNvPr id="0" name=""/>
        <dsp:cNvSpPr/>
      </dsp:nvSpPr>
      <dsp:spPr>
        <a:xfrm>
          <a:off x="1726528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>
              <a:solidFill>
                <a:schemeClr val="bg1"/>
              </a:solidFill>
            </a:rPr>
            <a:t>Data </a:t>
          </a:r>
          <a:r>
            <a:rPr lang="ko-KR" altLang="en-US" sz="900" b="1" kern="1200" dirty="0">
              <a:solidFill>
                <a:schemeClr val="bg1"/>
              </a:solidFill>
            </a:rPr>
            <a:t>수집</a:t>
          </a:r>
        </a:p>
      </dsp:txBody>
      <dsp:txXfrm>
        <a:off x="1726528" y="0"/>
        <a:ext cx="821484" cy="184424"/>
      </dsp:txXfrm>
    </dsp:sp>
    <dsp:sp modelId="{3ED57BDB-1295-4B49-A2B4-7458BE73D1AF}">
      <dsp:nvSpPr>
        <dsp:cNvPr id="0" name=""/>
        <dsp:cNvSpPr/>
      </dsp:nvSpPr>
      <dsp:spPr>
        <a:xfrm>
          <a:off x="2114217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680F6-D1C6-4A93-ACD6-463DA456C013}">
      <dsp:nvSpPr>
        <dsp:cNvPr id="0" name=""/>
        <dsp:cNvSpPr/>
      </dsp:nvSpPr>
      <dsp:spPr>
        <a:xfrm>
          <a:off x="2589086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sp:txBody>
      <dsp:txXfrm>
        <a:off x="2589086" y="276637"/>
        <a:ext cx="821484" cy="184424"/>
      </dsp:txXfrm>
    </dsp:sp>
    <dsp:sp modelId="{51364D10-A139-4E88-B88C-EBDCEFDEAC99}">
      <dsp:nvSpPr>
        <dsp:cNvPr id="0" name=""/>
        <dsp:cNvSpPr/>
      </dsp:nvSpPr>
      <dsp:spPr>
        <a:xfrm>
          <a:off x="2976775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8EDEE-E24A-4624-85B3-E43C82843604}">
      <dsp:nvSpPr>
        <dsp:cNvPr id="0" name=""/>
        <dsp:cNvSpPr/>
      </dsp:nvSpPr>
      <dsp:spPr>
        <a:xfrm>
          <a:off x="3451645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sp:txBody>
      <dsp:txXfrm>
        <a:off x="3451645" y="0"/>
        <a:ext cx="821484" cy="184424"/>
      </dsp:txXfrm>
    </dsp:sp>
    <dsp:sp modelId="{BF49C5BB-FE65-492A-971D-4BD112C7CE68}">
      <dsp:nvSpPr>
        <dsp:cNvPr id="0" name=""/>
        <dsp:cNvSpPr/>
      </dsp:nvSpPr>
      <dsp:spPr>
        <a:xfrm>
          <a:off x="3839334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A3CF-0268-4DFF-9394-B773C8C2B778}">
      <dsp:nvSpPr>
        <dsp:cNvPr id="0" name=""/>
        <dsp:cNvSpPr/>
      </dsp:nvSpPr>
      <dsp:spPr>
        <a:xfrm>
          <a:off x="4314203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sp:txBody>
      <dsp:txXfrm>
        <a:off x="4314203" y="276637"/>
        <a:ext cx="821484" cy="184424"/>
      </dsp:txXfrm>
    </dsp:sp>
    <dsp:sp modelId="{A321EF3A-CE46-4D10-8FAA-AD6D90B07BAB}">
      <dsp:nvSpPr>
        <dsp:cNvPr id="0" name=""/>
        <dsp:cNvSpPr/>
      </dsp:nvSpPr>
      <dsp:spPr>
        <a:xfrm>
          <a:off x="4701892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6BDB2-845D-4261-B3D5-D84E1AC4C6CE}">
      <dsp:nvSpPr>
        <dsp:cNvPr id="0" name=""/>
        <dsp:cNvSpPr/>
      </dsp:nvSpPr>
      <dsp:spPr>
        <a:xfrm>
          <a:off x="0" y="138318"/>
          <a:ext cx="5707887" cy="184424"/>
        </a:xfrm>
        <a:prstGeom prst="notchedRightArrow">
          <a:avLst/>
        </a:prstGeom>
        <a:solidFill>
          <a:srgbClr val="6F6F6D"/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F436A-11C5-44CC-84D8-D4C7EBFE0A98}">
      <dsp:nvSpPr>
        <dsp:cNvPr id="0" name=""/>
        <dsp:cNvSpPr/>
      </dsp:nvSpPr>
      <dsp:spPr>
        <a:xfrm>
          <a:off x="1410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kern="1200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구상</a:t>
          </a:r>
        </a:p>
      </dsp:txBody>
      <dsp:txXfrm>
        <a:off x="1410" y="0"/>
        <a:ext cx="821484" cy="184424"/>
      </dsp:txXfrm>
    </dsp:sp>
    <dsp:sp modelId="{541AFF39-E0D2-4E41-9208-130272E86CD9}">
      <dsp:nvSpPr>
        <dsp:cNvPr id="0" name=""/>
        <dsp:cNvSpPr/>
      </dsp:nvSpPr>
      <dsp:spPr>
        <a:xfrm>
          <a:off x="389100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94E59-B043-4240-85AD-3B92AE8C5547}">
      <dsp:nvSpPr>
        <dsp:cNvPr id="0" name=""/>
        <dsp:cNvSpPr/>
      </dsp:nvSpPr>
      <dsp:spPr>
        <a:xfrm>
          <a:off x="863969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sp:txBody>
      <dsp:txXfrm>
        <a:off x="863969" y="276637"/>
        <a:ext cx="821484" cy="184424"/>
      </dsp:txXfrm>
    </dsp:sp>
    <dsp:sp modelId="{D906DF91-8679-4C5F-9137-1603BBABC8FB}">
      <dsp:nvSpPr>
        <dsp:cNvPr id="0" name=""/>
        <dsp:cNvSpPr/>
      </dsp:nvSpPr>
      <dsp:spPr>
        <a:xfrm>
          <a:off x="1251658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04A73-47BE-48F4-981D-245A6F9E9DA4}">
      <dsp:nvSpPr>
        <dsp:cNvPr id="0" name=""/>
        <dsp:cNvSpPr/>
      </dsp:nvSpPr>
      <dsp:spPr>
        <a:xfrm>
          <a:off x="1726528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>
              <a:solidFill>
                <a:schemeClr val="bg1"/>
              </a:solidFill>
            </a:rPr>
            <a:t>Data </a:t>
          </a:r>
          <a:r>
            <a:rPr lang="ko-KR" altLang="en-US" sz="900" b="1" kern="1200" dirty="0">
              <a:solidFill>
                <a:schemeClr val="bg1"/>
              </a:solidFill>
            </a:rPr>
            <a:t>수집</a:t>
          </a:r>
        </a:p>
      </dsp:txBody>
      <dsp:txXfrm>
        <a:off x="1726528" y="0"/>
        <a:ext cx="821484" cy="184424"/>
      </dsp:txXfrm>
    </dsp:sp>
    <dsp:sp modelId="{3ED57BDB-1295-4B49-A2B4-7458BE73D1AF}">
      <dsp:nvSpPr>
        <dsp:cNvPr id="0" name=""/>
        <dsp:cNvSpPr/>
      </dsp:nvSpPr>
      <dsp:spPr>
        <a:xfrm>
          <a:off x="2114217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680F6-D1C6-4A93-ACD6-463DA456C013}">
      <dsp:nvSpPr>
        <dsp:cNvPr id="0" name=""/>
        <dsp:cNvSpPr/>
      </dsp:nvSpPr>
      <dsp:spPr>
        <a:xfrm>
          <a:off x="2589086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sp:txBody>
      <dsp:txXfrm>
        <a:off x="2589086" y="276637"/>
        <a:ext cx="821484" cy="184424"/>
      </dsp:txXfrm>
    </dsp:sp>
    <dsp:sp modelId="{51364D10-A139-4E88-B88C-EBDCEFDEAC99}">
      <dsp:nvSpPr>
        <dsp:cNvPr id="0" name=""/>
        <dsp:cNvSpPr/>
      </dsp:nvSpPr>
      <dsp:spPr>
        <a:xfrm>
          <a:off x="2976775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8EDEE-E24A-4624-85B3-E43C82843604}">
      <dsp:nvSpPr>
        <dsp:cNvPr id="0" name=""/>
        <dsp:cNvSpPr/>
      </dsp:nvSpPr>
      <dsp:spPr>
        <a:xfrm>
          <a:off x="3451645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sp:txBody>
      <dsp:txXfrm>
        <a:off x="3451645" y="0"/>
        <a:ext cx="821484" cy="184424"/>
      </dsp:txXfrm>
    </dsp:sp>
    <dsp:sp modelId="{BF49C5BB-FE65-492A-971D-4BD112C7CE68}">
      <dsp:nvSpPr>
        <dsp:cNvPr id="0" name=""/>
        <dsp:cNvSpPr/>
      </dsp:nvSpPr>
      <dsp:spPr>
        <a:xfrm>
          <a:off x="3839334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A3CF-0268-4DFF-9394-B773C8C2B778}">
      <dsp:nvSpPr>
        <dsp:cNvPr id="0" name=""/>
        <dsp:cNvSpPr/>
      </dsp:nvSpPr>
      <dsp:spPr>
        <a:xfrm>
          <a:off x="4314203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sp:txBody>
      <dsp:txXfrm>
        <a:off x="4314203" y="276637"/>
        <a:ext cx="821484" cy="184424"/>
      </dsp:txXfrm>
    </dsp:sp>
    <dsp:sp modelId="{A321EF3A-CE46-4D10-8FAA-AD6D90B07BAB}">
      <dsp:nvSpPr>
        <dsp:cNvPr id="0" name=""/>
        <dsp:cNvSpPr/>
      </dsp:nvSpPr>
      <dsp:spPr>
        <a:xfrm>
          <a:off x="4701892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6BDB2-845D-4261-B3D5-D84E1AC4C6CE}">
      <dsp:nvSpPr>
        <dsp:cNvPr id="0" name=""/>
        <dsp:cNvSpPr/>
      </dsp:nvSpPr>
      <dsp:spPr>
        <a:xfrm>
          <a:off x="0" y="138318"/>
          <a:ext cx="5707887" cy="184424"/>
        </a:xfrm>
        <a:prstGeom prst="notchedRightArrow">
          <a:avLst/>
        </a:prstGeom>
        <a:solidFill>
          <a:srgbClr val="6F6F6D"/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F436A-11C5-44CC-84D8-D4C7EBFE0A98}">
      <dsp:nvSpPr>
        <dsp:cNvPr id="0" name=""/>
        <dsp:cNvSpPr/>
      </dsp:nvSpPr>
      <dsp:spPr>
        <a:xfrm>
          <a:off x="1410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kern="1200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구상</a:t>
          </a:r>
        </a:p>
      </dsp:txBody>
      <dsp:txXfrm>
        <a:off x="1410" y="0"/>
        <a:ext cx="821484" cy="184424"/>
      </dsp:txXfrm>
    </dsp:sp>
    <dsp:sp modelId="{541AFF39-E0D2-4E41-9208-130272E86CD9}">
      <dsp:nvSpPr>
        <dsp:cNvPr id="0" name=""/>
        <dsp:cNvSpPr/>
      </dsp:nvSpPr>
      <dsp:spPr>
        <a:xfrm>
          <a:off x="389100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94E59-B043-4240-85AD-3B92AE8C5547}">
      <dsp:nvSpPr>
        <dsp:cNvPr id="0" name=""/>
        <dsp:cNvSpPr/>
      </dsp:nvSpPr>
      <dsp:spPr>
        <a:xfrm>
          <a:off x="863969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sp:txBody>
      <dsp:txXfrm>
        <a:off x="863969" y="276637"/>
        <a:ext cx="821484" cy="184424"/>
      </dsp:txXfrm>
    </dsp:sp>
    <dsp:sp modelId="{D906DF91-8679-4C5F-9137-1603BBABC8FB}">
      <dsp:nvSpPr>
        <dsp:cNvPr id="0" name=""/>
        <dsp:cNvSpPr/>
      </dsp:nvSpPr>
      <dsp:spPr>
        <a:xfrm>
          <a:off x="1251658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04A73-47BE-48F4-981D-245A6F9E9DA4}">
      <dsp:nvSpPr>
        <dsp:cNvPr id="0" name=""/>
        <dsp:cNvSpPr/>
      </dsp:nvSpPr>
      <dsp:spPr>
        <a:xfrm>
          <a:off x="1726528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0" kern="12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b="0" kern="1200" dirty="0">
              <a:solidFill>
                <a:schemeClr val="bg1">
                  <a:lumMod val="65000"/>
                </a:schemeClr>
              </a:solidFill>
            </a:rPr>
            <a:t>수집</a:t>
          </a:r>
        </a:p>
      </dsp:txBody>
      <dsp:txXfrm>
        <a:off x="1726528" y="0"/>
        <a:ext cx="821484" cy="184424"/>
      </dsp:txXfrm>
    </dsp:sp>
    <dsp:sp modelId="{3ED57BDB-1295-4B49-A2B4-7458BE73D1AF}">
      <dsp:nvSpPr>
        <dsp:cNvPr id="0" name=""/>
        <dsp:cNvSpPr/>
      </dsp:nvSpPr>
      <dsp:spPr>
        <a:xfrm>
          <a:off x="2114217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680F6-D1C6-4A93-ACD6-463DA456C013}">
      <dsp:nvSpPr>
        <dsp:cNvPr id="0" name=""/>
        <dsp:cNvSpPr/>
      </dsp:nvSpPr>
      <dsp:spPr>
        <a:xfrm>
          <a:off x="2589086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/>
              </a:solidFill>
            </a:rPr>
            <a:t> 모델구현</a:t>
          </a:r>
        </a:p>
      </dsp:txBody>
      <dsp:txXfrm>
        <a:off x="2589086" y="276637"/>
        <a:ext cx="821484" cy="184424"/>
      </dsp:txXfrm>
    </dsp:sp>
    <dsp:sp modelId="{51364D10-A139-4E88-B88C-EBDCEFDEAC99}">
      <dsp:nvSpPr>
        <dsp:cNvPr id="0" name=""/>
        <dsp:cNvSpPr/>
      </dsp:nvSpPr>
      <dsp:spPr>
        <a:xfrm>
          <a:off x="2976775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8EDEE-E24A-4624-85B3-E43C82843604}">
      <dsp:nvSpPr>
        <dsp:cNvPr id="0" name=""/>
        <dsp:cNvSpPr/>
      </dsp:nvSpPr>
      <dsp:spPr>
        <a:xfrm>
          <a:off x="3451645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sp:txBody>
      <dsp:txXfrm>
        <a:off x="3451645" y="0"/>
        <a:ext cx="821484" cy="184424"/>
      </dsp:txXfrm>
    </dsp:sp>
    <dsp:sp modelId="{BF49C5BB-FE65-492A-971D-4BD112C7CE68}">
      <dsp:nvSpPr>
        <dsp:cNvPr id="0" name=""/>
        <dsp:cNvSpPr/>
      </dsp:nvSpPr>
      <dsp:spPr>
        <a:xfrm>
          <a:off x="3839334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A3CF-0268-4DFF-9394-B773C8C2B778}">
      <dsp:nvSpPr>
        <dsp:cNvPr id="0" name=""/>
        <dsp:cNvSpPr/>
      </dsp:nvSpPr>
      <dsp:spPr>
        <a:xfrm>
          <a:off x="4314203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sp:txBody>
      <dsp:txXfrm>
        <a:off x="4314203" y="276637"/>
        <a:ext cx="821484" cy="184424"/>
      </dsp:txXfrm>
    </dsp:sp>
    <dsp:sp modelId="{A321EF3A-CE46-4D10-8FAA-AD6D90B07BAB}">
      <dsp:nvSpPr>
        <dsp:cNvPr id="0" name=""/>
        <dsp:cNvSpPr/>
      </dsp:nvSpPr>
      <dsp:spPr>
        <a:xfrm>
          <a:off x="4701892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6BDB2-845D-4261-B3D5-D84E1AC4C6CE}">
      <dsp:nvSpPr>
        <dsp:cNvPr id="0" name=""/>
        <dsp:cNvSpPr/>
      </dsp:nvSpPr>
      <dsp:spPr>
        <a:xfrm>
          <a:off x="0" y="138318"/>
          <a:ext cx="5707887" cy="184424"/>
        </a:xfrm>
        <a:prstGeom prst="notchedRightArrow">
          <a:avLst/>
        </a:prstGeom>
        <a:solidFill>
          <a:srgbClr val="6F6F6D"/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F436A-11C5-44CC-84D8-D4C7EBFE0A98}">
      <dsp:nvSpPr>
        <dsp:cNvPr id="0" name=""/>
        <dsp:cNvSpPr/>
      </dsp:nvSpPr>
      <dsp:spPr>
        <a:xfrm>
          <a:off x="1410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kern="1200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구상</a:t>
          </a:r>
        </a:p>
      </dsp:txBody>
      <dsp:txXfrm>
        <a:off x="1410" y="0"/>
        <a:ext cx="821484" cy="184424"/>
      </dsp:txXfrm>
    </dsp:sp>
    <dsp:sp modelId="{541AFF39-E0D2-4E41-9208-130272E86CD9}">
      <dsp:nvSpPr>
        <dsp:cNvPr id="0" name=""/>
        <dsp:cNvSpPr/>
      </dsp:nvSpPr>
      <dsp:spPr>
        <a:xfrm>
          <a:off x="389100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94E59-B043-4240-85AD-3B92AE8C5547}">
      <dsp:nvSpPr>
        <dsp:cNvPr id="0" name=""/>
        <dsp:cNvSpPr/>
      </dsp:nvSpPr>
      <dsp:spPr>
        <a:xfrm>
          <a:off x="863969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sp:txBody>
      <dsp:txXfrm>
        <a:off x="863969" y="276637"/>
        <a:ext cx="821484" cy="184424"/>
      </dsp:txXfrm>
    </dsp:sp>
    <dsp:sp modelId="{D906DF91-8679-4C5F-9137-1603BBABC8FB}">
      <dsp:nvSpPr>
        <dsp:cNvPr id="0" name=""/>
        <dsp:cNvSpPr/>
      </dsp:nvSpPr>
      <dsp:spPr>
        <a:xfrm>
          <a:off x="1251658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04A73-47BE-48F4-981D-245A6F9E9DA4}">
      <dsp:nvSpPr>
        <dsp:cNvPr id="0" name=""/>
        <dsp:cNvSpPr/>
      </dsp:nvSpPr>
      <dsp:spPr>
        <a:xfrm>
          <a:off x="1726528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>
              <a:solidFill>
                <a:schemeClr val="bg1"/>
              </a:solidFill>
            </a:rPr>
            <a:t>Data </a:t>
          </a:r>
          <a:r>
            <a:rPr lang="ko-KR" altLang="en-US" sz="900" b="1" kern="1200" dirty="0">
              <a:solidFill>
                <a:schemeClr val="bg1"/>
              </a:solidFill>
            </a:rPr>
            <a:t>수집</a:t>
          </a:r>
        </a:p>
      </dsp:txBody>
      <dsp:txXfrm>
        <a:off x="1726528" y="0"/>
        <a:ext cx="821484" cy="184424"/>
      </dsp:txXfrm>
    </dsp:sp>
    <dsp:sp modelId="{3ED57BDB-1295-4B49-A2B4-7458BE73D1AF}">
      <dsp:nvSpPr>
        <dsp:cNvPr id="0" name=""/>
        <dsp:cNvSpPr/>
      </dsp:nvSpPr>
      <dsp:spPr>
        <a:xfrm>
          <a:off x="2114217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680F6-D1C6-4A93-ACD6-463DA456C013}">
      <dsp:nvSpPr>
        <dsp:cNvPr id="0" name=""/>
        <dsp:cNvSpPr/>
      </dsp:nvSpPr>
      <dsp:spPr>
        <a:xfrm>
          <a:off x="2589086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sp:txBody>
      <dsp:txXfrm>
        <a:off x="2589086" y="276637"/>
        <a:ext cx="821484" cy="184424"/>
      </dsp:txXfrm>
    </dsp:sp>
    <dsp:sp modelId="{51364D10-A139-4E88-B88C-EBDCEFDEAC99}">
      <dsp:nvSpPr>
        <dsp:cNvPr id="0" name=""/>
        <dsp:cNvSpPr/>
      </dsp:nvSpPr>
      <dsp:spPr>
        <a:xfrm>
          <a:off x="2976775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8EDEE-E24A-4624-85B3-E43C82843604}">
      <dsp:nvSpPr>
        <dsp:cNvPr id="0" name=""/>
        <dsp:cNvSpPr/>
      </dsp:nvSpPr>
      <dsp:spPr>
        <a:xfrm>
          <a:off x="3451645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sp:txBody>
      <dsp:txXfrm>
        <a:off x="3451645" y="0"/>
        <a:ext cx="821484" cy="184424"/>
      </dsp:txXfrm>
    </dsp:sp>
    <dsp:sp modelId="{BF49C5BB-FE65-492A-971D-4BD112C7CE68}">
      <dsp:nvSpPr>
        <dsp:cNvPr id="0" name=""/>
        <dsp:cNvSpPr/>
      </dsp:nvSpPr>
      <dsp:spPr>
        <a:xfrm>
          <a:off x="3839334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A3CF-0268-4DFF-9394-B773C8C2B778}">
      <dsp:nvSpPr>
        <dsp:cNvPr id="0" name=""/>
        <dsp:cNvSpPr/>
      </dsp:nvSpPr>
      <dsp:spPr>
        <a:xfrm>
          <a:off x="4314203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sp:txBody>
      <dsp:txXfrm>
        <a:off x="4314203" y="276637"/>
        <a:ext cx="821484" cy="184424"/>
      </dsp:txXfrm>
    </dsp:sp>
    <dsp:sp modelId="{A321EF3A-CE46-4D10-8FAA-AD6D90B07BAB}">
      <dsp:nvSpPr>
        <dsp:cNvPr id="0" name=""/>
        <dsp:cNvSpPr/>
      </dsp:nvSpPr>
      <dsp:spPr>
        <a:xfrm>
          <a:off x="4701892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6BDB2-845D-4261-B3D5-D84E1AC4C6CE}">
      <dsp:nvSpPr>
        <dsp:cNvPr id="0" name=""/>
        <dsp:cNvSpPr/>
      </dsp:nvSpPr>
      <dsp:spPr>
        <a:xfrm>
          <a:off x="0" y="138318"/>
          <a:ext cx="5707887" cy="184424"/>
        </a:xfrm>
        <a:prstGeom prst="notchedRightArrow">
          <a:avLst/>
        </a:prstGeom>
        <a:solidFill>
          <a:srgbClr val="6F6F6D"/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F436A-11C5-44CC-84D8-D4C7EBFE0A98}">
      <dsp:nvSpPr>
        <dsp:cNvPr id="0" name=""/>
        <dsp:cNvSpPr/>
      </dsp:nvSpPr>
      <dsp:spPr>
        <a:xfrm>
          <a:off x="1410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kern="1200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구상</a:t>
          </a:r>
        </a:p>
      </dsp:txBody>
      <dsp:txXfrm>
        <a:off x="1410" y="0"/>
        <a:ext cx="821484" cy="184424"/>
      </dsp:txXfrm>
    </dsp:sp>
    <dsp:sp modelId="{541AFF39-E0D2-4E41-9208-130272E86CD9}">
      <dsp:nvSpPr>
        <dsp:cNvPr id="0" name=""/>
        <dsp:cNvSpPr/>
      </dsp:nvSpPr>
      <dsp:spPr>
        <a:xfrm>
          <a:off x="389100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94E59-B043-4240-85AD-3B92AE8C5547}">
      <dsp:nvSpPr>
        <dsp:cNvPr id="0" name=""/>
        <dsp:cNvSpPr/>
      </dsp:nvSpPr>
      <dsp:spPr>
        <a:xfrm>
          <a:off x="863969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sp:txBody>
      <dsp:txXfrm>
        <a:off x="863969" y="276637"/>
        <a:ext cx="821484" cy="184424"/>
      </dsp:txXfrm>
    </dsp:sp>
    <dsp:sp modelId="{D906DF91-8679-4C5F-9137-1603BBABC8FB}">
      <dsp:nvSpPr>
        <dsp:cNvPr id="0" name=""/>
        <dsp:cNvSpPr/>
      </dsp:nvSpPr>
      <dsp:spPr>
        <a:xfrm>
          <a:off x="1251658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04A73-47BE-48F4-981D-245A6F9E9DA4}">
      <dsp:nvSpPr>
        <dsp:cNvPr id="0" name=""/>
        <dsp:cNvSpPr/>
      </dsp:nvSpPr>
      <dsp:spPr>
        <a:xfrm>
          <a:off x="1726528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0" kern="12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b="0" kern="1200" dirty="0">
              <a:solidFill>
                <a:schemeClr val="bg1">
                  <a:lumMod val="65000"/>
                </a:schemeClr>
              </a:solidFill>
            </a:rPr>
            <a:t>수집</a:t>
          </a:r>
        </a:p>
      </dsp:txBody>
      <dsp:txXfrm>
        <a:off x="1726528" y="0"/>
        <a:ext cx="821484" cy="184424"/>
      </dsp:txXfrm>
    </dsp:sp>
    <dsp:sp modelId="{3ED57BDB-1295-4B49-A2B4-7458BE73D1AF}">
      <dsp:nvSpPr>
        <dsp:cNvPr id="0" name=""/>
        <dsp:cNvSpPr/>
      </dsp:nvSpPr>
      <dsp:spPr>
        <a:xfrm>
          <a:off x="2114217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680F6-D1C6-4A93-ACD6-463DA456C013}">
      <dsp:nvSpPr>
        <dsp:cNvPr id="0" name=""/>
        <dsp:cNvSpPr/>
      </dsp:nvSpPr>
      <dsp:spPr>
        <a:xfrm>
          <a:off x="2589086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/>
              </a:solidFill>
            </a:rPr>
            <a:t> 모델구현</a:t>
          </a:r>
        </a:p>
      </dsp:txBody>
      <dsp:txXfrm>
        <a:off x="2589086" y="276637"/>
        <a:ext cx="821484" cy="184424"/>
      </dsp:txXfrm>
    </dsp:sp>
    <dsp:sp modelId="{51364D10-A139-4E88-B88C-EBDCEFDEAC99}">
      <dsp:nvSpPr>
        <dsp:cNvPr id="0" name=""/>
        <dsp:cNvSpPr/>
      </dsp:nvSpPr>
      <dsp:spPr>
        <a:xfrm>
          <a:off x="2976775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8EDEE-E24A-4624-85B3-E43C82843604}">
      <dsp:nvSpPr>
        <dsp:cNvPr id="0" name=""/>
        <dsp:cNvSpPr/>
      </dsp:nvSpPr>
      <dsp:spPr>
        <a:xfrm>
          <a:off x="3451645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sp:txBody>
      <dsp:txXfrm>
        <a:off x="3451645" y="0"/>
        <a:ext cx="821484" cy="184424"/>
      </dsp:txXfrm>
    </dsp:sp>
    <dsp:sp modelId="{BF49C5BB-FE65-492A-971D-4BD112C7CE68}">
      <dsp:nvSpPr>
        <dsp:cNvPr id="0" name=""/>
        <dsp:cNvSpPr/>
      </dsp:nvSpPr>
      <dsp:spPr>
        <a:xfrm>
          <a:off x="3839334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A3CF-0268-4DFF-9394-B773C8C2B778}">
      <dsp:nvSpPr>
        <dsp:cNvPr id="0" name=""/>
        <dsp:cNvSpPr/>
      </dsp:nvSpPr>
      <dsp:spPr>
        <a:xfrm>
          <a:off x="4314203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sp:txBody>
      <dsp:txXfrm>
        <a:off x="4314203" y="276637"/>
        <a:ext cx="821484" cy="184424"/>
      </dsp:txXfrm>
    </dsp:sp>
    <dsp:sp modelId="{A321EF3A-CE46-4D10-8FAA-AD6D90B07BAB}">
      <dsp:nvSpPr>
        <dsp:cNvPr id="0" name=""/>
        <dsp:cNvSpPr/>
      </dsp:nvSpPr>
      <dsp:spPr>
        <a:xfrm>
          <a:off x="4701892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6BDB2-845D-4261-B3D5-D84E1AC4C6CE}">
      <dsp:nvSpPr>
        <dsp:cNvPr id="0" name=""/>
        <dsp:cNvSpPr/>
      </dsp:nvSpPr>
      <dsp:spPr>
        <a:xfrm>
          <a:off x="0" y="138318"/>
          <a:ext cx="5707887" cy="184424"/>
        </a:xfrm>
        <a:prstGeom prst="notchedRightArrow">
          <a:avLst/>
        </a:prstGeom>
        <a:solidFill>
          <a:srgbClr val="6F6F6D"/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F436A-11C5-44CC-84D8-D4C7EBFE0A98}">
      <dsp:nvSpPr>
        <dsp:cNvPr id="0" name=""/>
        <dsp:cNvSpPr/>
      </dsp:nvSpPr>
      <dsp:spPr>
        <a:xfrm>
          <a:off x="1410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kern="1200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구상</a:t>
          </a:r>
        </a:p>
      </dsp:txBody>
      <dsp:txXfrm>
        <a:off x="1410" y="0"/>
        <a:ext cx="821484" cy="184424"/>
      </dsp:txXfrm>
    </dsp:sp>
    <dsp:sp modelId="{541AFF39-E0D2-4E41-9208-130272E86CD9}">
      <dsp:nvSpPr>
        <dsp:cNvPr id="0" name=""/>
        <dsp:cNvSpPr/>
      </dsp:nvSpPr>
      <dsp:spPr>
        <a:xfrm>
          <a:off x="389100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94E59-B043-4240-85AD-3B92AE8C5547}">
      <dsp:nvSpPr>
        <dsp:cNvPr id="0" name=""/>
        <dsp:cNvSpPr/>
      </dsp:nvSpPr>
      <dsp:spPr>
        <a:xfrm>
          <a:off x="863969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sp:txBody>
      <dsp:txXfrm>
        <a:off x="863969" y="276637"/>
        <a:ext cx="821484" cy="184424"/>
      </dsp:txXfrm>
    </dsp:sp>
    <dsp:sp modelId="{D906DF91-8679-4C5F-9137-1603BBABC8FB}">
      <dsp:nvSpPr>
        <dsp:cNvPr id="0" name=""/>
        <dsp:cNvSpPr/>
      </dsp:nvSpPr>
      <dsp:spPr>
        <a:xfrm>
          <a:off x="1251658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04A73-47BE-48F4-981D-245A6F9E9DA4}">
      <dsp:nvSpPr>
        <dsp:cNvPr id="0" name=""/>
        <dsp:cNvSpPr/>
      </dsp:nvSpPr>
      <dsp:spPr>
        <a:xfrm>
          <a:off x="1726528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 dirty="0">
              <a:solidFill>
                <a:schemeClr val="bg1"/>
              </a:solidFill>
            </a:rPr>
            <a:t>Data </a:t>
          </a:r>
          <a:r>
            <a:rPr lang="ko-KR" altLang="en-US" sz="900" b="1" kern="1200" dirty="0">
              <a:solidFill>
                <a:schemeClr val="bg1"/>
              </a:solidFill>
            </a:rPr>
            <a:t>수집</a:t>
          </a:r>
        </a:p>
      </dsp:txBody>
      <dsp:txXfrm>
        <a:off x="1726528" y="0"/>
        <a:ext cx="821484" cy="184424"/>
      </dsp:txXfrm>
    </dsp:sp>
    <dsp:sp modelId="{3ED57BDB-1295-4B49-A2B4-7458BE73D1AF}">
      <dsp:nvSpPr>
        <dsp:cNvPr id="0" name=""/>
        <dsp:cNvSpPr/>
      </dsp:nvSpPr>
      <dsp:spPr>
        <a:xfrm>
          <a:off x="2114217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680F6-D1C6-4A93-ACD6-463DA456C013}">
      <dsp:nvSpPr>
        <dsp:cNvPr id="0" name=""/>
        <dsp:cNvSpPr/>
      </dsp:nvSpPr>
      <dsp:spPr>
        <a:xfrm>
          <a:off x="2589086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sp:txBody>
      <dsp:txXfrm>
        <a:off x="2589086" y="276637"/>
        <a:ext cx="821484" cy="184424"/>
      </dsp:txXfrm>
    </dsp:sp>
    <dsp:sp modelId="{51364D10-A139-4E88-B88C-EBDCEFDEAC99}">
      <dsp:nvSpPr>
        <dsp:cNvPr id="0" name=""/>
        <dsp:cNvSpPr/>
      </dsp:nvSpPr>
      <dsp:spPr>
        <a:xfrm>
          <a:off x="2976775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8EDEE-E24A-4624-85B3-E43C82843604}">
      <dsp:nvSpPr>
        <dsp:cNvPr id="0" name=""/>
        <dsp:cNvSpPr/>
      </dsp:nvSpPr>
      <dsp:spPr>
        <a:xfrm>
          <a:off x="3451645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sp:txBody>
      <dsp:txXfrm>
        <a:off x="3451645" y="0"/>
        <a:ext cx="821484" cy="184424"/>
      </dsp:txXfrm>
    </dsp:sp>
    <dsp:sp modelId="{BF49C5BB-FE65-492A-971D-4BD112C7CE68}">
      <dsp:nvSpPr>
        <dsp:cNvPr id="0" name=""/>
        <dsp:cNvSpPr/>
      </dsp:nvSpPr>
      <dsp:spPr>
        <a:xfrm>
          <a:off x="3839334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A3CF-0268-4DFF-9394-B773C8C2B778}">
      <dsp:nvSpPr>
        <dsp:cNvPr id="0" name=""/>
        <dsp:cNvSpPr/>
      </dsp:nvSpPr>
      <dsp:spPr>
        <a:xfrm>
          <a:off x="4314203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sp:txBody>
      <dsp:txXfrm>
        <a:off x="4314203" y="276637"/>
        <a:ext cx="821484" cy="184424"/>
      </dsp:txXfrm>
    </dsp:sp>
    <dsp:sp modelId="{A321EF3A-CE46-4D10-8FAA-AD6D90B07BAB}">
      <dsp:nvSpPr>
        <dsp:cNvPr id="0" name=""/>
        <dsp:cNvSpPr/>
      </dsp:nvSpPr>
      <dsp:spPr>
        <a:xfrm>
          <a:off x="4701892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6BDB2-845D-4261-B3D5-D84E1AC4C6CE}">
      <dsp:nvSpPr>
        <dsp:cNvPr id="0" name=""/>
        <dsp:cNvSpPr/>
      </dsp:nvSpPr>
      <dsp:spPr>
        <a:xfrm>
          <a:off x="0" y="138318"/>
          <a:ext cx="5707887" cy="184424"/>
        </a:xfrm>
        <a:prstGeom prst="notchedRightArrow">
          <a:avLst/>
        </a:prstGeom>
        <a:solidFill>
          <a:srgbClr val="6F6F6D"/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F436A-11C5-44CC-84D8-D4C7EBFE0A98}">
      <dsp:nvSpPr>
        <dsp:cNvPr id="0" name=""/>
        <dsp:cNvSpPr/>
      </dsp:nvSpPr>
      <dsp:spPr>
        <a:xfrm>
          <a:off x="1410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kern="1200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구상</a:t>
          </a:r>
        </a:p>
      </dsp:txBody>
      <dsp:txXfrm>
        <a:off x="1410" y="0"/>
        <a:ext cx="821484" cy="184424"/>
      </dsp:txXfrm>
    </dsp:sp>
    <dsp:sp modelId="{541AFF39-E0D2-4E41-9208-130272E86CD9}">
      <dsp:nvSpPr>
        <dsp:cNvPr id="0" name=""/>
        <dsp:cNvSpPr/>
      </dsp:nvSpPr>
      <dsp:spPr>
        <a:xfrm>
          <a:off x="389100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94E59-B043-4240-85AD-3B92AE8C5547}">
      <dsp:nvSpPr>
        <dsp:cNvPr id="0" name=""/>
        <dsp:cNvSpPr/>
      </dsp:nvSpPr>
      <dsp:spPr>
        <a:xfrm>
          <a:off x="863969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sp:txBody>
      <dsp:txXfrm>
        <a:off x="863969" y="276637"/>
        <a:ext cx="821484" cy="184424"/>
      </dsp:txXfrm>
    </dsp:sp>
    <dsp:sp modelId="{D906DF91-8679-4C5F-9137-1603BBABC8FB}">
      <dsp:nvSpPr>
        <dsp:cNvPr id="0" name=""/>
        <dsp:cNvSpPr/>
      </dsp:nvSpPr>
      <dsp:spPr>
        <a:xfrm>
          <a:off x="1251658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04A73-47BE-48F4-981D-245A6F9E9DA4}">
      <dsp:nvSpPr>
        <dsp:cNvPr id="0" name=""/>
        <dsp:cNvSpPr/>
      </dsp:nvSpPr>
      <dsp:spPr>
        <a:xfrm>
          <a:off x="1726528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0" kern="12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b="0" kern="1200" dirty="0">
              <a:solidFill>
                <a:schemeClr val="bg1">
                  <a:lumMod val="65000"/>
                </a:schemeClr>
              </a:solidFill>
            </a:rPr>
            <a:t>수집</a:t>
          </a:r>
        </a:p>
      </dsp:txBody>
      <dsp:txXfrm>
        <a:off x="1726528" y="0"/>
        <a:ext cx="821484" cy="184424"/>
      </dsp:txXfrm>
    </dsp:sp>
    <dsp:sp modelId="{3ED57BDB-1295-4B49-A2B4-7458BE73D1AF}">
      <dsp:nvSpPr>
        <dsp:cNvPr id="0" name=""/>
        <dsp:cNvSpPr/>
      </dsp:nvSpPr>
      <dsp:spPr>
        <a:xfrm>
          <a:off x="2114217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680F6-D1C6-4A93-ACD6-463DA456C013}">
      <dsp:nvSpPr>
        <dsp:cNvPr id="0" name=""/>
        <dsp:cNvSpPr/>
      </dsp:nvSpPr>
      <dsp:spPr>
        <a:xfrm>
          <a:off x="2589086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/>
              </a:solidFill>
            </a:rPr>
            <a:t> 모델구현</a:t>
          </a:r>
        </a:p>
      </dsp:txBody>
      <dsp:txXfrm>
        <a:off x="2589086" y="276637"/>
        <a:ext cx="821484" cy="184424"/>
      </dsp:txXfrm>
    </dsp:sp>
    <dsp:sp modelId="{51364D10-A139-4E88-B88C-EBDCEFDEAC99}">
      <dsp:nvSpPr>
        <dsp:cNvPr id="0" name=""/>
        <dsp:cNvSpPr/>
      </dsp:nvSpPr>
      <dsp:spPr>
        <a:xfrm>
          <a:off x="2976775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8EDEE-E24A-4624-85B3-E43C82843604}">
      <dsp:nvSpPr>
        <dsp:cNvPr id="0" name=""/>
        <dsp:cNvSpPr/>
      </dsp:nvSpPr>
      <dsp:spPr>
        <a:xfrm>
          <a:off x="3451645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sp:txBody>
      <dsp:txXfrm>
        <a:off x="3451645" y="0"/>
        <a:ext cx="821484" cy="184424"/>
      </dsp:txXfrm>
    </dsp:sp>
    <dsp:sp modelId="{BF49C5BB-FE65-492A-971D-4BD112C7CE68}">
      <dsp:nvSpPr>
        <dsp:cNvPr id="0" name=""/>
        <dsp:cNvSpPr/>
      </dsp:nvSpPr>
      <dsp:spPr>
        <a:xfrm>
          <a:off x="3839334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A3CF-0268-4DFF-9394-B773C8C2B778}">
      <dsp:nvSpPr>
        <dsp:cNvPr id="0" name=""/>
        <dsp:cNvSpPr/>
      </dsp:nvSpPr>
      <dsp:spPr>
        <a:xfrm>
          <a:off x="4314203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sp:txBody>
      <dsp:txXfrm>
        <a:off x="4314203" y="276637"/>
        <a:ext cx="821484" cy="184424"/>
      </dsp:txXfrm>
    </dsp:sp>
    <dsp:sp modelId="{A321EF3A-CE46-4D10-8FAA-AD6D90B07BAB}">
      <dsp:nvSpPr>
        <dsp:cNvPr id="0" name=""/>
        <dsp:cNvSpPr/>
      </dsp:nvSpPr>
      <dsp:spPr>
        <a:xfrm>
          <a:off x="4701892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6BDB2-845D-4261-B3D5-D84E1AC4C6CE}">
      <dsp:nvSpPr>
        <dsp:cNvPr id="0" name=""/>
        <dsp:cNvSpPr/>
      </dsp:nvSpPr>
      <dsp:spPr>
        <a:xfrm>
          <a:off x="0" y="138318"/>
          <a:ext cx="5707887" cy="184424"/>
        </a:xfrm>
        <a:prstGeom prst="notchedRightArrow">
          <a:avLst/>
        </a:prstGeom>
        <a:solidFill>
          <a:srgbClr val="6F6F6D"/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F436A-11C5-44CC-84D8-D4C7EBFE0A98}">
      <dsp:nvSpPr>
        <dsp:cNvPr id="0" name=""/>
        <dsp:cNvSpPr/>
      </dsp:nvSpPr>
      <dsp:spPr>
        <a:xfrm>
          <a:off x="1410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kern="1200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구상</a:t>
          </a:r>
        </a:p>
      </dsp:txBody>
      <dsp:txXfrm>
        <a:off x="1410" y="0"/>
        <a:ext cx="821484" cy="184424"/>
      </dsp:txXfrm>
    </dsp:sp>
    <dsp:sp modelId="{541AFF39-E0D2-4E41-9208-130272E86CD9}">
      <dsp:nvSpPr>
        <dsp:cNvPr id="0" name=""/>
        <dsp:cNvSpPr/>
      </dsp:nvSpPr>
      <dsp:spPr>
        <a:xfrm>
          <a:off x="389100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94E59-B043-4240-85AD-3B92AE8C5547}">
      <dsp:nvSpPr>
        <dsp:cNvPr id="0" name=""/>
        <dsp:cNvSpPr/>
      </dsp:nvSpPr>
      <dsp:spPr>
        <a:xfrm>
          <a:off x="863969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sp:txBody>
      <dsp:txXfrm>
        <a:off x="863969" y="276637"/>
        <a:ext cx="821484" cy="184424"/>
      </dsp:txXfrm>
    </dsp:sp>
    <dsp:sp modelId="{D906DF91-8679-4C5F-9137-1603BBABC8FB}">
      <dsp:nvSpPr>
        <dsp:cNvPr id="0" name=""/>
        <dsp:cNvSpPr/>
      </dsp:nvSpPr>
      <dsp:spPr>
        <a:xfrm>
          <a:off x="1251658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04A73-47BE-48F4-981D-245A6F9E9DA4}">
      <dsp:nvSpPr>
        <dsp:cNvPr id="0" name=""/>
        <dsp:cNvSpPr/>
      </dsp:nvSpPr>
      <dsp:spPr>
        <a:xfrm>
          <a:off x="1726528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0" kern="12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b="0" kern="1200" dirty="0">
              <a:solidFill>
                <a:schemeClr val="bg1">
                  <a:lumMod val="65000"/>
                </a:schemeClr>
              </a:solidFill>
            </a:rPr>
            <a:t>수집</a:t>
          </a:r>
        </a:p>
      </dsp:txBody>
      <dsp:txXfrm>
        <a:off x="1726528" y="0"/>
        <a:ext cx="821484" cy="184424"/>
      </dsp:txXfrm>
    </dsp:sp>
    <dsp:sp modelId="{3ED57BDB-1295-4B49-A2B4-7458BE73D1AF}">
      <dsp:nvSpPr>
        <dsp:cNvPr id="0" name=""/>
        <dsp:cNvSpPr/>
      </dsp:nvSpPr>
      <dsp:spPr>
        <a:xfrm>
          <a:off x="2114217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680F6-D1C6-4A93-ACD6-463DA456C013}">
      <dsp:nvSpPr>
        <dsp:cNvPr id="0" name=""/>
        <dsp:cNvSpPr/>
      </dsp:nvSpPr>
      <dsp:spPr>
        <a:xfrm>
          <a:off x="2589086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/>
              </a:solidFill>
            </a:rPr>
            <a:t> 모델구현</a:t>
          </a:r>
        </a:p>
      </dsp:txBody>
      <dsp:txXfrm>
        <a:off x="2589086" y="276637"/>
        <a:ext cx="821484" cy="184424"/>
      </dsp:txXfrm>
    </dsp:sp>
    <dsp:sp modelId="{51364D10-A139-4E88-B88C-EBDCEFDEAC99}">
      <dsp:nvSpPr>
        <dsp:cNvPr id="0" name=""/>
        <dsp:cNvSpPr/>
      </dsp:nvSpPr>
      <dsp:spPr>
        <a:xfrm>
          <a:off x="2976775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8EDEE-E24A-4624-85B3-E43C82843604}">
      <dsp:nvSpPr>
        <dsp:cNvPr id="0" name=""/>
        <dsp:cNvSpPr/>
      </dsp:nvSpPr>
      <dsp:spPr>
        <a:xfrm>
          <a:off x="3451645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sp:txBody>
      <dsp:txXfrm>
        <a:off x="3451645" y="0"/>
        <a:ext cx="821484" cy="184424"/>
      </dsp:txXfrm>
    </dsp:sp>
    <dsp:sp modelId="{BF49C5BB-FE65-492A-971D-4BD112C7CE68}">
      <dsp:nvSpPr>
        <dsp:cNvPr id="0" name=""/>
        <dsp:cNvSpPr/>
      </dsp:nvSpPr>
      <dsp:spPr>
        <a:xfrm>
          <a:off x="3839334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A3CF-0268-4DFF-9394-B773C8C2B778}">
      <dsp:nvSpPr>
        <dsp:cNvPr id="0" name=""/>
        <dsp:cNvSpPr/>
      </dsp:nvSpPr>
      <dsp:spPr>
        <a:xfrm>
          <a:off x="4314203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sp:txBody>
      <dsp:txXfrm>
        <a:off x="4314203" y="276637"/>
        <a:ext cx="821484" cy="184424"/>
      </dsp:txXfrm>
    </dsp:sp>
    <dsp:sp modelId="{A321EF3A-CE46-4D10-8FAA-AD6D90B07BAB}">
      <dsp:nvSpPr>
        <dsp:cNvPr id="0" name=""/>
        <dsp:cNvSpPr/>
      </dsp:nvSpPr>
      <dsp:spPr>
        <a:xfrm>
          <a:off x="4701892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6BDB2-845D-4261-B3D5-D84E1AC4C6CE}">
      <dsp:nvSpPr>
        <dsp:cNvPr id="0" name=""/>
        <dsp:cNvSpPr/>
      </dsp:nvSpPr>
      <dsp:spPr>
        <a:xfrm>
          <a:off x="0" y="138318"/>
          <a:ext cx="5707887" cy="184424"/>
        </a:xfrm>
        <a:prstGeom prst="notchedRightArrow">
          <a:avLst/>
        </a:prstGeom>
        <a:solidFill>
          <a:srgbClr val="6F6F6D"/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F436A-11C5-44CC-84D8-D4C7EBFE0A98}">
      <dsp:nvSpPr>
        <dsp:cNvPr id="0" name=""/>
        <dsp:cNvSpPr/>
      </dsp:nvSpPr>
      <dsp:spPr>
        <a:xfrm>
          <a:off x="1410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kern="1200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구상</a:t>
          </a:r>
        </a:p>
      </dsp:txBody>
      <dsp:txXfrm>
        <a:off x="1410" y="0"/>
        <a:ext cx="821484" cy="184424"/>
      </dsp:txXfrm>
    </dsp:sp>
    <dsp:sp modelId="{541AFF39-E0D2-4E41-9208-130272E86CD9}">
      <dsp:nvSpPr>
        <dsp:cNvPr id="0" name=""/>
        <dsp:cNvSpPr/>
      </dsp:nvSpPr>
      <dsp:spPr>
        <a:xfrm>
          <a:off x="389100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94E59-B043-4240-85AD-3B92AE8C5547}">
      <dsp:nvSpPr>
        <dsp:cNvPr id="0" name=""/>
        <dsp:cNvSpPr/>
      </dsp:nvSpPr>
      <dsp:spPr>
        <a:xfrm>
          <a:off x="863969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sp:txBody>
      <dsp:txXfrm>
        <a:off x="863969" y="276637"/>
        <a:ext cx="821484" cy="184424"/>
      </dsp:txXfrm>
    </dsp:sp>
    <dsp:sp modelId="{D906DF91-8679-4C5F-9137-1603BBABC8FB}">
      <dsp:nvSpPr>
        <dsp:cNvPr id="0" name=""/>
        <dsp:cNvSpPr/>
      </dsp:nvSpPr>
      <dsp:spPr>
        <a:xfrm>
          <a:off x="1251658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04A73-47BE-48F4-981D-245A6F9E9DA4}">
      <dsp:nvSpPr>
        <dsp:cNvPr id="0" name=""/>
        <dsp:cNvSpPr/>
      </dsp:nvSpPr>
      <dsp:spPr>
        <a:xfrm>
          <a:off x="1726528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0" kern="12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b="0" kern="1200" dirty="0">
              <a:solidFill>
                <a:schemeClr val="bg1">
                  <a:lumMod val="65000"/>
                </a:schemeClr>
              </a:solidFill>
            </a:rPr>
            <a:t>수집</a:t>
          </a:r>
        </a:p>
      </dsp:txBody>
      <dsp:txXfrm>
        <a:off x="1726528" y="0"/>
        <a:ext cx="821484" cy="184424"/>
      </dsp:txXfrm>
    </dsp:sp>
    <dsp:sp modelId="{3ED57BDB-1295-4B49-A2B4-7458BE73D1AF}">
      <dsp:nvSpPr>
        <dsp:cNvPr id="0" name=""/>
        <dsp:cNvSpPr/>
      </dsp:nvSpPr>
      <dsp:spPr>
        <a:xfrm>
          <a:off x="2114217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680F6-D1C6-4A93-ACD6-463DA456C013}">
      <dsp:nvSpPr>
        <dsp:cNvPr id="0" name=""/>
        <dsp:cNvSpPr/>
      </dsp:nvSpPr>
      <dsp:spPr>
        <a:xfrm>
          <a:off x="2589086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0" kern="12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sp:txBody>
      <dsp:txXfrm>
        <a:off x="2589086" y="276637"/>
        <a:ext cx="821484" cy="184424"/>
      </dsp:txXfrm>
    </dsp:sp>
    <dsp:sp modelId="{51364D10-A139-4E88-B88C-EBDCEFDEAC99}">
      <dsp:nvSpPr>
        <dsp:cNvPr id="0" name=""/>
        <dsp:cNvSpPr/>
      </dsp:nvSpPr>
      <dsp:spPr>
        <a:xfrm>
          <a:off x="2976775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8EDEE-E24A-4624-85B3-E43C82843604}">
      <dsp:nvSpPr>
        <dsp:cNvPr id="0" name=""/>
        <dsp:cNvSpPr/>
      </dsp:nvSpPr>
      <dsp:spPr>
        <a:xfrm>
          <a:off x="3451645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/>
              </a:solidFill>
            </a:rPr>
            <a:t>시각화</a:t>
          </a:r>
        </a:p>
      </dsp:txBody>
      <dsp:txXfrm>
        <a:off x="3451645" y="0"/>
        <a:ext cx="821484" cy="184424"/>
      </dsp:txXfrm>
    </dsp:sp>
    <dsp:sp modelId="{BF49C5BB-FE65-492A-971D-4BD112C7CE68}">
      <dsp:nvSpPr>
        <dsp:cNvPr id="0" name=""/>
        <dsp:cNvSpPr/>
      </dsp:nvSpPr>
      <dsp:spPr>
        <a:xfrm>
          <a:off x="3839334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A3CF-0268-4DFF-9394-B773C8C2B778}">
      <dsp:nvSpPr>
        <dsp:cNvPr id="0" name=""/>
        <dsp:cNvSpPr/>
      </dsp:nvSpPr>
      <dsp:spPr>
        <a:xfrm>
          <a:off x="4314203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sp:txBody>
      <dsp:txXfrm>
        <a:off x="4314203" y="276637"/>
        <a:ext cx="821484" cy="184424"/>
      </dsp:txXfrm>
    </dsp:sp>
    <dsp:sp modelId="{A321EF3A-CE46-4D10-8FAA-AD6D90B07BAB}">
      <dsp:nvSpPr>
        <dsp:cNvPr id="0" name=""/>
        <dsp:cNvSpPr/>
      </dsp:nvSpPr>
      <dsp:spPr>
        <a:xfrm>
          <a:off x="4701892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6BDB2-845D-4261-B3D5-D84E1AC4C6CE}">
      <dsp:nvSpPr>
        <dsp:cNvPr id="0" name=""/>
        <dsp:cNvSpPr/>
      </dsp:nvSpPr>
      <dsp:spPr>
        <a:xfrm>
          <a:off x="0" y="138318"/>
          <a:ext cx="5707887" cy="184424"/>
        </a:xfrm>
        <a:prstGeom prst="notchedRightArrow">
          <a:avLst/>
        </a:prstGeom>
        <a:solidFill>
          <a:srgbClr val="6F6F6D"/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F436A-11C5-44CC-84D8-D4C7EBFE0A98}">
      <dsp:nvSpPr>
        <dsp:cNvPr id="0" name=""/>
        <dsp:cNvSpPr/>
      </dsp:nvSpPr>
      <dsp:spPr>
        <a:xfrm>
          <a:off x="1410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kern="1200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구상</a:t>
          </a:r>
        </a:p>
      </dsp:txBody>
      <dsp:txXfrm>
        <a:off x="1410" y="0"/>
        <a:ext cx="821484" cy="184424"/>
      </dsp:txXfrm>
    </dsp:sp>
    <dsp:sp modelId="{541AFF39-E0D2-4E41-9208-130272E86CD9}">
      <dsp:nvSpPr>
        <dsp:cNvPr id="0" name=""/>
        <dsp:cNvSpPr/>
      </dsp:nvSpPr>
      <dsp:spPr>
        <a:xfrm>
          <a:off x="389100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94E59-B043-4240-85AD-3B92AE8C5547}">
      <dsp:nvSpPr>
        <dsp:cNvPr id="0" name=""/>
        <dsp:cNvSpPr/>
      </dsp:nvSpPr>
      <dsp:spPr>
        <a:xfrm>
          <a:off x="863969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sp:txBody>
      <dsp:txXfrm>
        <a:off x="863969" y="276637"/>
        <a:ext cx="821484" cy="184424"/>
      </dsp:txXfrm>
    </dsp:sp>
    <dsp:sp modelId="{D906DF91-8679-4C5F-9137-1603BBABC8FB}">
      <dsp:nvSpPr>
        <dsp:cNvPr id="0" name=""/>
        <dsp:cNvSpPr/>
      </dsp:nvSpPr>
      <dsp:spPr>
        <a:xfrm>
          <a:off x="1251658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04A73-47BE-48F4-981D-245A6F9E9DA4}">
      <dsp:nvSpPr>
        <dsp:cNvPr id="0" name=""/>
        <dsp:cNvSpPr/>
      </dsp:nvSpPr>
      <dsp:spPr>
        <a:xfrm>
          <a:off x="1726528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0" kern="12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b="0" kern="1200" dirty="0">
              <a:solidFill>
                <a:schemeClr val="bg1">
                  <a:lumMod val="65000"/>
                </a:schemeClr>
              </a:solidFill>
            </a:rPr>
            <a:t>수집</a:t>
          </a:r>
        </a:p>
      </dsp:txBody>
      <dsp:txXfrm>
        <a:off x="1726528" y="0"/>
        <a:ext cx="821484" cy="184424"/>
      </dsp:txXfrm>
    </dsp:sp>
    <dsp:sp modelId="{3ED57BDB-1295-4B49-A2B4-7458BE73D1AF}">
      <dsp:nvSpPr>
        <dsp:cNvPr id="0" name=""/>
        <dsp:cNvSpPr/>
      </dsp:nvSpPr>
      <dsp:spPr>
        <a:xfrm>
          <a:off x="2114217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680F6-D1C6-4A93-ACD6-463DA456C013}">
      <dsp:nvSpPr>
        <dsp:cNvPr id="0" name=""/>
        <dsp:cNvSpPr/>
      </dsp:nvSpPr>
      <dsp:spPr>
        <a:xfrm>
          <a:off x="2589086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0" kern="12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sp:txBody>
      <dsp:txXfrm>
        <a:off x="2589086" y="276637"/>
        <a:ext cx="821484" cy="184424"/>
      </dsp:txXfrm>
    </dsp:sp>
    <dsp:sp modelId="{51364D10-A139-4E88-B88C-EBDCEFDEAC99}">
      <dsp:nvSpPr>
        <dsp:cNvPr id="0" name=""/>
        <dsp:cNvSpPr/>
      </dsp:nvSpPr>
      <dsp:spPr>
        <a:xfrm>
          <a:off x="2976775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8EDEE-E24A-4624-85B3-E43C82843604}">
      <dsp:nvSpPr>
        <dsp:cNvPr id="0" name=""/>
        <dsp:cNvSpPr/>
      </dsp:nvSpPr>
      <dsp:spPr>
        <a:xfrm>
          <a:off x="3451645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sp:txBody>
      <dsp:txXfrm>
        <a:off x="3451645" y="0"/>
        <a:ext cx="821484" cy="184424"/>
      </dsp:txXfrm>
    </dsp:sp>
    <dsp:sp modelId="{BF49C5BB-FE65-492A-971D-4BD112C7CE68}">
      <dsp:nvSpPr>
        <dsp:cNvPr id="0" name=""/>
        <dsp:cNvSpPr/>
      </dsp:nvSpPr>
      <dsp:spPr>
        <a:xfrm>
          <a:off x="3839334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A3CF-0268-4DFF-9394-B773C8C2B778}">
      <dsp:nvSpPr>
        <dsp:cNvPr id="0" name=""/>
        <dsp:cNvSpPr/>
      </dsp:nvSpPr>
      <dsp:spPr>
        <a:xfrm>
          <a:off x="4314203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/>
              </a:solidFill>
            </a:rPr>
            <a:t>시제품 개발</a:t>
          </a:r>
        </a:p>
      </dsp:txBody>
      <dsp:txXfrm>
        <a:off x="4314203" y="276637"/>
        <a:ext cx="821484" cy="184424"/>
      </dsp:txXfrm>
    </dsp:sp>
    <dsp:sp modelId="{A321EF3A-CE46-4D10-8FAA-AD6D90B07BAB}">
      <dsp:nvSpPr>
        <dsp:cNvPr id="0" name=""/>
        <dsp:cNvSpPr/>
      </dsp:nvSpPr>
      <dsp:spPr>
        <a:xfrm>
          <a:off x="4701892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6BDB2-845D-4261-B3D5-D84E1AC4C6CE}">
      <dsp:nvSpPr>
        <dsp:cNvPr id="0" name=""/>
        <dsp:cNvSpPr/>
      </dsp:nvSpPr>
      <dsp:spPr>
        <a:xfrm>
          <a:off x="0" y="138318"/>
          <a:ext cx="5707887" cy="184424"/>
        </a:xfrm>
        <a:prstGeom prst="notchedRightArrow">
          <a:avLst/>
        </a:prstGeom>
        <a:solidFill>
          <a:srgbClr val="6F6F6D"/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F436A-11C5-44CC-84D8-D4C7EBFE0A98}">
      <dsp:nvSpPr>
        <dsp:cNvPr id="0" name=""/>
        <dsp:cNvSpPr/>
      </dsp:nvSpPr>
      <dsp:spPr>
        <a:xfrm>
          <a:off x="1410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/>
              </a:solidFill>
            </a:rPr>
            <a:t>기획</a:t>
          </a:r>
          <a:r>
            <a:rPr lang="en-US" altLang="ko-KR" sz="900" b="1" kern="1200" dirty="0">
              <a:solidFill>
                <a:schemeClr val="bg1"/>
              </a:solidFill>
            </a:rPr>
            <a:t>, </a:t>
          </a:r>
          <a:r>
            <a:rPr lang="ko-KR" altLang="en-US" sz="900" b="1" kern="1200" dirty="0">
              <a:solidFill>
                <a:schemeClr val="bg1"/>
              </a:solidFill>
            </a:rPr>
            <a:t>구상</a:t>
          </a:r>
        </a:p>
      </dsp:txBody>
      <dsp:txXfrm>
        <a:off x="1410" y="0"/>
        <a:ext cx="821484" cy="184424"/>
      </dsp:txXfrm>
    </dsp:sp>
    <dsp:sp modelId="{541AFF39-E0D2-4E41-9208-130272E86CD9}">
      <dsp:nvSpPr>
        <dsp:cNvPr id="0" name=""/>
        <dsp:cNvSpPr/>
      </dsp:nvSpPr>
      <dsp:spPr>
        <a:xfrm>
          <a:off x="389100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94E59-B043-4240-85AD-3B92AE8C5547}">
      <dsp:nvSpPr>
        <dsp:cNvPr id="0" name=""/>
        <dsp:cNvSpPr/>
      </dsp:nvSpPr>
      <dsp:spPr>
        <a:xfrm>
          <a:off x="863969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sp:txBody>
      <dsp:txXfrm>
        <a:off x="863969" y="276637"/>
        <a:ext cx="821484" cy="184424"/>
      </dsp:txXfrm>
    </dsp:sp>
    <dsp:sp modelId="{D906DF91-8679-4C5F-9137-1603BBABC8FB}">
      <dsp:nvSpPr>
        <dsp:cNvPr id="0" name=""/>
        <dsp:cNvSpPr/>
      </dsp:nvSpPr>
      <dsp:spPr>
        <a:xfrm>
          <a:off x="1251658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04A73-47BE-48F4-981D-245A6F9E9DA4}">
      <dsp:nvSpPr>
        <dsp:cNvPr id="0" name=""/>
        <dsp:cNvSpPr/>
      </dsp:nvSpPr>
      <dsp:spPr>
        <a:xfrm>
          <a:off x="1726528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수집</a:t>
          </a:r>
        </a:p>
      </dsp:txBody>
      <dsp:txXfrm>
        <a:off x="1726528" y="0"/>
        <a:ext cx="821484" cy="184424"/>
      </dsp:txXfrm>
    </dsp:sp>
    <dsp:sp modelId="{3ED57BDB-1295-4B49-A2B4-7458BE73D1AF}">
      <dsp:nvSpPr>
        <dsp:cNvPr id="0" name=""/>
        <dsp:cNvSpPr/>
      </dsp:nvSpPr>
      <dsp:spPr>
        <a:xfrm>
          <a:off x="2114217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680F6-D1C6-4A93-ACD6-463DA456C013}">
      <dsp:nvSpPr>
        <dsp:cNvPr id="0" name=""/>
        <dsp:cNvSpPr/>
      </dsp:nvSpPr>
      <dsp:spPr>
        <a:xfrm>
          <a:off x="2589086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sp:txBody>
      <dsp:txXfrm>
        <a:off x="2589086" y="276637"/>
        <a:ext cx="821484" cy="184424"/>
      </dsp:txXfrm>
    </dsp:sp>
    <dsp:sp modelId="{51364D10-A139-4E88-B88C-EBDCEFDEAC99}">
      <dsp:nvSpPr>
        <dsp:cNvPr id="0" name=""/>
        <dsp:cNvSpPr/>
      </dsp:nvSpPr>
      <dsp:spPr>
        <a:xfrm>
          <a:off x="2976775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8EDEE-E24A-4624-85B3-E43C82843604}">
      <dsp:nvSpPr>
        <dsp:cNvPr id="0" name=""/>
        <dsp:cNvSpPr/>
      </dsp:nvSpPr>
      <dsp:spPr>
        <a:xfrm>
          <a:off x="3451645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sp:txBody>
      <dsp:txXfrm>
        <a:off x="3451645" y="0"/>
        <a:ext cx="821484" cy="184424"/>
      </dsp:txXfrm>
    </dsp:sp>
    <dsp:sp modelId="{BF49C5BB-FE65-492A-971D-4BD112C7CE68}">
      <dsp:nvSpPr>
        <dsp:cNvPr id="0" name=""/>
        <dsp:cNvSpPr/>
      </dsp:nvSpPr>
      <dsp:spPr>
        <a:xfrm>
          <a:off x="3839334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A3CF-0268-4DFF-9394-B773C8C2B778}">
      <dsp:nvSpPr>
        <dsp:cNvPr id="0" name=""/>
        <dsp:cNvSpPr/>
      </dsp:nvSpPr>
      <dsp:spPr>
        <a:xfrm>
          <a:off x="4314203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sp:txBody>
      <dsp:txXfrm>
        <a:off x="4314203" y="276637"/>
        <a:ext cx="821484" cy="184424"/>
      </dsp:txXfrm>
    </dsp:sp>
    <dsp:sp modelId="{A321EF3A-CE46-4D10-8FAA-AD6D90B07BAB}">
      <dsp:nvSpPr>
        <dsp:cNvPr id="0" name=""/>
        <dsp:cNvSpPr/>
      </dsp:nvSpPr>
      <dsp:spPr>
        <a:xfrm>
          <a:off x="4701892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6BDB2-845D-4261-B3D5-D84E1AC4C6CE}">
      <dsp:nvSpPr>
        <dsp:cNvPr id="0" name=""/>
        <dsp:cNvSpPr/>
      </dsp:nvSpPr>
      <dsp:spPr>
        <a:xfrm>
          <a:off x="0" y="138318"/>
          <a:ext cx="5707887" cy="184424"/>
        </a:xfrm>
        <a:prstGeom prst="notchedRightArrow">
          <a:avLst/>
        </a:prstGeom>
        <a:solidFill>
          <a:srgbClr val="6F6F6D"/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F436A-11C5-44CC-84D8-D4C7EBFE0A98}">
      <dsp:nvSpPr>
        <dsp:cNvPr id="0" name=""/>
        <dsp:cNvSpPr/>
      </dsp:nvSpPr>
      <dsp:spPr>
        <a:xfrm>
          <a:off x="1410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kern="1200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구상</a:t>
          </a:r>
        </a:p>
      </dsp:txBody>
      <dsp:txXfrm>
        <a:off x="1410" y="0"/>
        <a:ext cx="821484" cy="184424"/>
      </dsp:txXfrm>
    </dsp:sp>
    <dsp:sp modelId="{541AFF39-E0D2-4E41-9208-130272E86CD9}">
      <dsp:nvSpPr>
        <dsp:cNvPr id="0" name=""/>
        <dsp:cNvSpPr/>
      </dsp:nvSpPr>
      <dsp:spPr>
        <a:xfrm>
          <a:off x="389100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94E59-B043-4240-85AD-3B92AE8C5547}">
      <dsp:nvSpPr>
        <dsp:cNvPr id="0" name=""/>
        <dsp:cNvSpPr/>
      </dsp:nvSpPr>
      <dsp:spPr>
        <a:xfrm>
          <a:off x="863969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sp:txBody>
      <dsp:txXfrm>
        <a:off x="863969" y="276637"/>
        <a:ext cx="821484" cy="184424"/>
      </dsp:txXfrm>
    </dsp:sp>
    <dsp:sp modelId="{D906DF91-8679-4C5F-9137-1603BBABC8FB}">
      <dsp:nvSpPr>
        <dsp:cNvPr id="0" name=""/>
        <dsp:cNvSpPr/>
      </dsp:nvSpPr>
      <dsp:spPr>
        <a:xfrm>
          <a:off x="1251658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04A73-47BE-48F4-981D-245A6F9E9DA4}">
      <dsp:nvSpPr>
        <dsp:cNvPr id="0" name=""/>
        <dsp:cNvSpPr/>
      </dsp:nvSpPr>
      <dsp:spPr>
        <a:xfrm>
          <a:off x="1726528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0" kern="12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b="0" kern="1200" dirty="0">
              <a:solidFill>
                <a:schemeClr val="bg1">
                  <a:lumMod val="65000"/>
                </a:schemeClr>
              </a:solidFill>
            </a:rPr>
            <a:t>수집</a:t>
          </a:r>
        </a:p>
      </dsp:txBody>
      <dsp:txXfrm>
        <a:off x="1726528" y="0"/>
        <a:ext cx="821484" cy="184424"/>
      </dsp:txXfrm>
    </dsp:sp>
    <dsp:sp modelId="{3ED57BDB-1295-4B49-A2B4-7458BE73D1AF}">
      <dsp:nvSpPr>
        <dsp:cNvPr id="0" name=""/>
        <dsp:cNvSpPr/>
      </dsp:nvSpPr>
      <dsp:spPr>
        <a:xfrm>
          <a:off x="2114217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680F6-D1C6-4A93-ACD6-463DA456C013}">
      <dsp:nvSpPr>
        <dsp:cNvPr id="0" name=""/>
        <dsp:cNvSpPr/>
      </dsp:nvSpPr>
      <dsp:spPr>
        <a:xfrm>
          <a:off x="2589086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0" kern="12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sp:txBody>
      <dsp:txXfrm>
        <a:off x="2589086" y="276637"/>
        <a:ext cx="821484" cy="184424"/>
      </dsp:txXfrm>
    </dsp:sp>
    <dsp:sp modelId="{51364D10-A139-4E88-B88C-EBDCEFDEAC99}">
      <dsp:nvSpPr>
        <dsp:cNvPr id="0" name=""/>
        <dsp:cNvSpPr/>
      </dsp:nvSpPr>
      <dsp:spPr>
        <a:xfrm>
          <a:off x="2976775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8EDEE-E24A-4624-85B3-E43C82843604}">
      <dsp:nvSpPr>
        <dsp:cNvPr id="0" name=""/>
        <dsp:cNvSpPr/>
      </dsp:nvSpPr>
      <dsp:spPr>
        <a:xfrm>
          <a:off x="3451645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sp:txBody>
      <dsp:txXfrm>
        <a:off x="3451645" y="0"/>
        <a:ext cx="821484" cy="184424"/>
      </dsp:txXfrm>
    </dsp:sp>
    <dsp:sp modelId="{BF49C5BB-FE65-492A-971D-4BD112C7CE68}">
      <dsp:nvSpPr>
        <dsp:cNvPr id="0" name=""/>
        <dsp:cNvSpPr/>
      </dsp:nvSpPr>
      <dsp:spPr>
        <a:xfrm>
          <a:off x="3839334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A3CF-0268-4DFF-9394-B773C8C2B778}">
      <dsp:nvSpPr>
        <dsp:cNvPr id="0" name=""/>
        <dsp:cNvSpPr/>
      </dsp:nvSpPr>
      <dsp:spPr>
        <a:xfrm>
          <a:off x="4314203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/>
              </a:solidFill>
            </a:rPr>
            <a:t>시제품 개발</a:t>
          </a:r>
        </a:p>
      </dsp:txBody>
      <dsp:txXfrm>
        <a:off x="4314203" y="276637"/>
        <a:ext cx="821484" cy="184424"/>
      </dsp:txXfrm>
    </dsp:sp>
    <dsp:sp modelId="{A321EF3A-CE46-4D10-8FAA-AD6D90B07BAB}">
      <dsp:nvSpPr>
        <dsp:cNvPr id="0" name=""/>
        <dsp:cNvSpPr/>
      </dsp:nvSpPr>
      <dsp:spPr>
        <a:xfrm>
          <a:off x="4701892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6BDB2-845D-4261-B3D5-D84E1AC4C6CE}">
      <dsp:nvSpPr>
        <dsp:cNvPr id="0" name=""/>
        <dsp:cNvSpPr/>
      </dsp:nvSpPr>
      <dsp:spPr>
        <a:xfrm>
          <a:off x="0" y="138318"/>
          <a:ext cx="5707887" cy="184424"/>
        </a:xfrm>
        <a:prstGeom prst="notchedRightArrow">
          <a:avLst/>
        </a:prstGeom>
        <a:solidFill>
          <a:srgbClr val="6F6F6D"/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F436A-11C5-44CC-84D8-D4C7EBFE0A98}">
      <dsp:nvSpPr>
        <dsp:cNvPr id="0" name=""/>
        <dsp:cNvSpPr/>
      </dsp:nvSpPr>
      <dsp:spPr>
        <a:xfrm>
          <a:off x="1410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/>
              </a:solidFill>
            </a:rPr>
            <a:t>기획</a:t>
          </a:r>
          <a:r>
            <a:rPr lang="en-US" altLang="ko-KR" sz="900" b="1" kern="1200" dirty="0">
              <a:solidFill>
                <a:schemeClr val="bg1"/>
              </a:solidFill>
            </a:rPr>
            <a:t>, </a:t>
          </a:r>
          <a:r>
            <a:rPr lang="ko-KR" altLang="en-US" sz="900" b="1" kern="1200" dirty="0">
              <a:solidFill>
                <a:schemeClr val="bg1"/>
              </a:solidFill>
            </a:rPr>
            <a:t>구상</a:t>
          </a:r>
        </a:p>
      </dsp:txBody>
      <dsp:txXfrm>
        <a:off x="1410" y="0"/>
        <a:ext cx="821484" cy="184424"/>
      </dsp:txXfrm>
    </dsp:sp>
    <dsp:sp modelId="{541AFF39-E0D2-4E41-9208-130272E86CD9}">
      <dsp:nvSpPr>
        <dsp:cNvPr id="0" name=""/>
        <dsp:cNvSpPr/>
      </dsp:nvSpPr>
      <dsp:spPr>
        <a:xfrm>
          <a:off x="389100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94E59-B043-4240-85AD-3B92AE8C5547}">
      <dsp:nvSpPr>
        <dsp:cNvPr id="0" name=""/>
        <dsp:cNvSpPr/>
      </dsp:nvSpPr>
      <dsp:spPr>
        <a:xfrm>
          <a:off x="863969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sp:txBody>
      <dsp:txXfrm>
        <a:off x="863969" y="276637"/>
        <a:ext cx="821484" cy="184424"/>
      </dsp:txXfrm>
    </dsp:sp>
    <dsp:sp modelId="{D906DF91-8679-4C5F-9137-1603BBABC8FB}">
      <dsp:nvSpPr>
        <dsp:cNvPr id="0" name=""/>
        <dsp:cNvSpPr/>
      </dsp:nvSpPr>
      <dsp:spPr>
        <a:xfrm>
          <a:off x="1251658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04A73-47BE-48F4-981D-245A6F9E9DA4}">
      <dsp:nvSpPr>
        <dsp:cNvPr id="0" name=""/>
        <dsp:cNvSpPr/>
      </dsp:nvSpPr>
      <dsp:spPr>
        <a:xfrm>
          <a:off x="1726528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수집</a:t>
          </a:r>
        </a:p>
      </dsp:txBody>
      <dsp:txXfrm>
        <a:off x="1726528" y="0"/>
        <a:ext cx="821484" cy="184424"/>
      </dsp:txXfrm>
    </dsp:sp>
    <dsp:sp modelId="{3ED57BDB-1295-4B49-A2B4-7458BE73D1AF}">
      <dsp:nvSpPr>
        <dsp:cNvPr id="0" name=""/>
        <dsp:cNvSpPr/>
      </dsp:nvSpPr>
      <dsp:spPr>
        <a:xfrm>
          <a:off x="2114217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680F6-D1C6-4A93-ACD6-463DA456C013}">
      <dsp:nvSpPr>
        <dsp:cNvPr id="0" name=""/>
        <dsp:cNvSpPr/>
      </dsp:nvSpPr>
      <dsp:spPr>
        <a:xfrm>
          <a:off x="2589086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sp:txBody>
      <dsp:txXfrm>
        <a:off x="2589086" y="276637"/>
        <a:ext cx="821484" cy="184424"/>
      </dsp:txXfrm>
    </dsp:sp>
    <dsp:sp modelId="{51364D10-A139-4E88-B88C-EBDCEFDEAC99}">
      <dsp:nvSpPr>
        <dsp:cNvPr id="0" name=""/>
        <dsp:cNvSpPr/>
      </dsp:nvSpPr>
      <dsp:spPr>
        <a:xfrm>
          <a:off x="2976775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8EDEE-E24A-4624-85B3-E43C82843604}">
      <dsp:nvSpPr>
        <dsp:cNvPr id="0" name=""/>
        <dsp:cNvSpPr/>
      </dsp:nvSpPr>
      <dsp:spPr>
        <a:xfrm>
          <a:off x="3451645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sp:txBody>
      <dsp:txXfrm>
        <a:off x="3451645" y="0"/>
        <a:ext cx="821484" cy="184424"/>
      </dsp:txXfrm>
    </dsp:sp>
    <dsp:sp modelId="{BF49C5BB-FE65-492A-971D-4BD112C7CE68}">
      <dsp:nvSpPr>
        <dsp:cNvPr id="0" name=""/>
        <dsp:cNvSpPr/>
      </dsp:nvSpPr>
      <dsp:spPr>
        <a:xfrm>
          <a:off x="3839334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A3CF-0268-4DFF-9394-B773C8C2B778}">
      <dsp:nvSpPr>
        <dsp:cNvPr id="0" name=""/>
        <dsp:cNvSpPr/>
      </dsp:nvSpPr>
      <dsp:spPr>
        <a:xfrm>
          <a:off x="4314203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sp:txBody>
      <dsp:txXfrm>
        <a:off x="4314203" y="276637"/>
        <a:ext cx="821484" cy="184424"/>
      </dsp:txXfrm>
    </dsp:sp>
    <dsp:sp modelId="{A321EF3A-CE46-4D10-8FAA-AD6D90B07BAB}">
      <dsp:nvSpPr>
        <dsp:cNvPr id="0" name=""/>
        <dsp:cNvSpPr/>
      </dsp:nvSpPr>
      <dsp:spPr>
        <a:xfrm>
          <a:off x="4701892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6BDB2-845D-4261-B3D5-D84E1AC4C6CE}">
      <dsp:nvSpPr>
        <dsp:cNvPr id="0" name=""/>
        <dsp:cNvSpPr/>
      </dsp:nvSpPr>
      <dsp:spPr>
        <a:xfrm>
          <a:off x="0" y="138318"/>
          <a:ext cx="5707887" cy="184424"/>
        </a:xfrm>
        <a:prstGeom prst="notchedRightArrow">
          <a:avLst/>
        </a:prstGeom>
        <a:solidFill>
          <a:srgbClr val="6F6F6D"/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F436A-11C5-44CC-84D8-D4C7EBFE0A98}">
      <dsp:nvSpPr>
        <dsp:cNvPr id="0" name=""/>
        <dsp:cNvSpPr/>
      </dsp:nvSpPr>
      <dsp:spPr>
        <a:xfrm>
          <a:off x="1410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/>
              </a:solidFill>
            </a:rPr>
            <a:t>기획</a:t>
          </a:r>
          <a:r>
            <a:rPr lang="en-US" altLang="ko-KR" sz="900" b="1" kern="1200" dirty="0">
              <a:solidFill>
                <a:schemeClr val="bg1"/>
              </a:solidFill>
            </a:rPr>
            <a:t>, </a:t>
          </a:r>
          <a:r>
            <a:rPr lang="ko-KR" altLang="en-US" sz="900" b="1" kern="1200" dirty="0">
              <a:solidFill>
                <a:schemeClr val="bg1"/>
              </a:solidFill>
            </a:rPr>
            <a:t>구상</a:t>
          </a:r>
        </a:p>
      </dsp:txBody>
      <dsp:txXfrm>
        <a:off x="1410" y="0"/>
        <a:ext cx="821484" cy="184424"/>
      </dsp:txXfrm>
    </dsp:sp>
    <dsp:sp modelId="{541AFF39-E0D2-4E41-9208-130272E86CD9}">
      <dsp:nvSpPr>
        <dsp:cNvPr id="0" name=""/>
        <dsp:cNvSpPr/>
      </dsp:nvSpPr>
      <dsp:spPr>
        <a:xfrm>
          <a:off x="389100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94E59-B043-4240-85AD-3B92AE8C5547}">
      <dsp:nvSpPr>
        <dsp:cNvPr id="0" name=""/>
        <dsp:cNvSpPr/>
      </dsp:nvSpPr>
      <dsp:spPr>
        <a:xfrm>
          <a:off x="863969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sp:txBody>
      <dsp:txXfrm>
        <a:off x="863969" y="276637"/>
        <a:ext cx="821484" cy="184424"/>
      </dsp:txXfrm>
    </dsp:sp>
    <dsp:sp modelId="{D906DF91-8679-4C5F-9137-1603BBABC8FB}">
      <dsp:nvSpPr>
        <dsp:cNvPr id="0" name=""/>
        <dsp:cNvSpPr/>
      </dsp:nvSpPr>
      <dsp:spPr>
        <a:xfrm>
          <a:off x="1251658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04A73-47BE-48F4-981D-245A6F9E9DA4}">
      <dsp:nvSpPr>
        <dsp:cNvPr id="0" name=""/>
        <dsp:cNvSpPr/>
      </dsp:nvSpPr>
      <dsp:spPr>
        <a:xfrm>
          <a:off x="1726528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수집</a:t>
          </a:r>
        </a:p>
      </dsp:txBody>
      <dsp:txXfrm>
        <a:off x="1726528" y="0"/>
        <a:ext cx="821484" cy="184424"/>
      </dsp:txXfrm>
    </dsp:sp>
    <dsp:sp modelId="{3ED57BDB-1295-4B49-A2B4-7458BE73D1AF}">
      <dsp:nvSpPr>
        <dsp:cNvPr id="0" name=""/>
        <dsp:cNvSpPr/>
      </dsp:nvSpPr>
      <dsp:spPr>
        <a:xfrm>
          <a:off x="2114217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680F6-D1C6-4A93-ACD6-463DA456C013}">
      <dsp:nvSpPr>
        <dsp:cNvPr id="0" name=""/>
        <dsp:cNvSpPr/>
      </dsp:nvSpPr>
      <dsp:spPr>
        <a:xfrm>
          <a:off x="2589086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sp:txBody>
      <dsp:txXfrm>
        <a:off x="2589086" y="276637"/>
        <a:ext cx="821484" cy="184424"/>
      </dsp:txXfrm>
    </dsp:sp>
    <dsp:sp modelId="{51364D10-A139-4E88-B88C-EBDCEFDEAC99}">
      <dsp:nvSpPr>
        <dsp:cNvPr id="0" name=""/>
        <dsp:cNvSpPr/>
      </dsp:nvSpPr>
      <dsp:spPr>
        <a:xfrm>
          <a:off x="2976775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8EDEE-E24A-4624-85B3-E43C82843604}">
      <dsp:nvSpPr>
        <dsp:cNvPr id="0" name=""/>
        <dsp:cNvSpPr/>
      </dsp:nvSpPr>
      <dsp:spPr>
        <a:xfrm>
          <a:off x="3451645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sp:txBody>
      <dsp:txXfrm>
        <a:off x="3451645" y="0"/>
        <a:ext cx="821484" cy="184424"/>
      </dsp:txXfrm>
    </dsp:sp>
    <dsp:sp modelId="{BF49C5BB-FE65-492A-971D-4BD112C7CE68}">
      <dsp:nvSpPr>
        <dsp:cNvPr id="0" name=""/>
        <dsp:cNvSpPr/>
      </dsp:nvSpPr>
      <dsp:spPr>
        <a:xfrm>
          <a:off x="3839334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A3CF-0268-4DFF-9394-B773C8C2B778}">
      <dsp:nvSpPr>
        <dsp:cNvPr id="0" name=""/>
        <dsp:cNvSpPr/>
      </dsp:nvSpPr>
      <dsp:spPr>
        <a:xfrm>
          <a:off x="4314203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sp:txBody>
      <dsp:txXfrm>
        <a:off x="4314203" y="276637"/>
        <a:ext cx="821484" cy="184424"/>
      </dsp:txXfrm>
    </dsp:sp>
    <dsp:sp modelId="{A321EF3A-CE46-4D10-8FAA-AD6D90B07BAB}">
      <dsp:nvSpPr>
        <dsp:cNvPr id="0" name=""/>
        <dsp:cNvSpPr/>
      </dsp:nvSpPr>
      <dsp:spPr>
        <a:xfrm>
          <a:off x="4701892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6BDB2-845D-4261-B3D5-D84E1AC4C6CE}">
      <dsp:nvSpPr>
        <dsp:cNvPr id="0" name=""/>
        <dsp:cNvSpPr/>
      </dsp:nvSpPr>
      <dsp:spPr>
        <a:xfrm>
          <a:off x="0" y="138318"/>
          <a:ext cx="5707887" cy="184424"/>
        </a:xfrm>
        <a:prstGeom prst="notchedRightArrow">
          <a:avLst/>
        </a:prstGeom>
        <a:solidFill>
          <a:srgbClr val="6F6F6D"/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F436A-11C5-44CC-84D8-D4C7EBFE0A98}">
      <dsp:nvSpPr>
        <dsp:cNvPr id="0" name=""/>
        <dsp:cNvSpPr/>
      </dsp:nvSpPr>
      <dsp:spPr>
        <a:xfrm>
          <a:off x="1410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/>
              </a:solidFill>
            </a:rPr>
            <a:t>기획</a:t>
          </a:r>
          <a:r>
            <a:rPr lang="en-US" altLang="ko-KR" sz="900" b="1" kern="1200" dirty="0">
              <a:solidFill>
                <a:schemeClr val="bg1"/>
              </a:solidFill>
            </a:rPr>
            <a:t>, </a:t>
          </a:r>
          <a:r>
            <a:rPr lang="ko-KR" altLang="en-US" sz="900" b="1" kern="1200" dirty="0">
              <a:solidFill>
                <a:schemeClr val="bg1"/>
              </a:solidFill>
            </a:rPr>
            <a:t>구상</a:t>
          </a:r>
        </a:p>
      </dsp:txBody>
      <dsp:txXfrm>
        <a:off x="1410" y="0"/>
        <a:ext cx="821484" cy="184424"/>
      </dsp:txXfrm>
    </dsp:sp>
    <dsp:sp modelId="{541AFF39-E0D2-4E41-9208-130272E86CD9}">
      <dsp:nvSpPr>
        <dsp:cNvPr id="0" name=""/>
        <dsp:cNvSpPr/>
      </dsp:nvSpPr>
      <dsp:spPr>
        <a:xfrm>
          <a:off x="389100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94E59-B043-4240-85AD-3B92AE8C5547}">
      <dsp:nvSpPr>
        <dsp:cNvPr id="0" name=""/>
        <dsp:cNvSpPr/>
      </dsp:nvSpPr>
      <dsp:spPr>
        <a:xfrm>
          <a:off x="863969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sp:txBody>
      <dsp:txXfrm>
        <a:off x="863969" y="276637"/>
        <a:ext cx="821484" cy="184424"/>
      </dsp:txXfrm>
    </dsp:sp>
    <dsp:sp modelId="{D906DF91-8679-4C5F-9137-1603BBABC8FB}">
      <dsp:nvSpPr>
        <dsp:cNvPr id="0" name=""/>
        <dsp:cNvSpPr/>
      </dsp:nvSpPr>
      <dsp:spPr>
        <a:xfrm>
          <a:off x="1251658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04A73-47BE-48F4-981D-245A6F9E9DA4}">
      <dsp:nvSpPr>
        <dsp:cNvPr id="0" name=""/>
        <dsp:cNvSpPr/>
      </dsp:nvSpPr>
      <dsp:spPr>
        <a:xfrm>
          <a:off x="1726528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수집</a:t>
          </a:r>
        </a:p>
      </dsp:txBody>
      <dsp:txXfrm>
        <a:off x="1726528" y="0"/>
        <a:ext cx="821484" cy="184424"/>
      </dsp:txXfrm>
    </dsp:sp>
    <dsp:sp modelId="{3ED57BDB-1295-4B49-A2B4-7458BE73D1AF}">
      <dsp:nvSpPr>
        <dsp:cNvPr id="0" name=""/>
        <dsp:cNvSpPr/>
      </dsp:nvSpPr>
      <dsp:spPr>
        <a:xfrm>
          <a:off x="2114217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680F6-D1C6-4A93-ACD6-463DA456C013}">
      <dsp:nvSpPr>
        <dsp:cNvPr id="0" name=""/>
        <dsp:cNvSpPr/>
      </dsp:nvSpPr>
      <dsp:spPr>
        <a:xfrm>
          <a:off x="2589086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sp:txBody>
      <dsp:txXfrm>
        <a:off x="2589086" y="276637"/>
        <a:ext cx="821484" cy="184424"/>
      </dsp:txXfrm>
    </dsp:sp>
    <dsp:sp modelId="{51364D10-A139-4E88-B88C-EBDCEFDEAC99}">
      <dsp:nvSpPr>
        <dsp:cNvPr id="0" name=""/>
        <dsp:cNvSpPr/>
      </dsp:nvSpPr>
      <dsp:spPr>
        <a:xfrm>
          <a:off x="2976775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8EDEE-E24A-4624-85B3-E43C82843604}">
      <dsp:nvSpPr>
        <dsp:cNvPr id="0" name=""/>
        <dsp:cNvSpPr/>
      </dsp:nvSpPr>
      <dsp:spPr>
        <a:xfrm>
          <a:off x="3451645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sp:txBody>
      <dsp:txXfrm>
        <a:off x="3451645" y="0"/>
        <a:ext cx="821484" cy="184424"/>
      </dsp:txXfrm>
    </dsp:sp>
    <dsp:sp modelId="{BF49C5BB-FE65-492A-971D-4BD112C7CE68}">
      <dsp:nvSpPr>
        <dsp:cNvPr id="0" name=""/>
        <dsp:cNvSpPr/>
      </dsp:nvSpPr>
      <dsp:spPr>
        <a:xfrm>
          <a:off x="3839334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A3CF-0268-4DFF-9394-B773C8C2B778}">
      <dsp:nvSpPr>
        <dsp:cNvPr id="0" name=""/>
        <dsp:cNvSpPr/>
      </dsp:nvSpPr>
      <dsp:spPr>
        <a:xfrm>
          <a:off x="4314203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sp:txBody>
      <dsp:txXfrm>
        <a:off x="4314203" y="276637"/>
        <a:ext cx="821484" cy="184424"/>
      </dsp:txXfrm>
    </dsp:sp>
    <dsp:sp modelId="{A321EF3A-CE46-4D10-8FAA-AD6D90B07BAB}">
      <dsp:nvSpPr>
        <dsp:cNvPr id="0" name=""/>
        <dsp:cNvSpPr/>
      </dsp:nvSpPr>
      <dsp:spPr>
        <a:xfrm>
          <a:off x="4701892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6BDB2-845D-4261-B3D5-D84E1AC4C6CE}">
      <dsp:nvSpPr>
        <dsp:cNvPr id="0" name=""/>
        <dsp:cNvSpPr/>
      </dsp:nvSpPr>
      <dsp:spPr>
        <a:xfrm>
          <a:off x="0" y="138318"/>
          <a:ext cx="5707887" cy="184424"/>
        </a:xfrm>
        <a:prstGeom prst="notchedRightArrow">
          <a:avLst/>
        </a:prstGeom>
        <a:solidFill>
          <a:srgbClr val="6F6F6D"/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F436A-11C5-44CC-84D8-D4C7EBFE0A98}">
      <dsp:nvSpPr>
        <dsp:cNvPr id="0" name=""/>
        <dsp:cNvSpPr/>
      </dsp:nvSpPr>
      <dsp:spPr>
        <a:xfrm>
          <a:off x="1410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/>
              </a:solidFill>
            </a:rPr>
            <a:t>기획</a:t>
          </a:r>
          <a:r>
            <a:rPr lang="en-US" altLang="ko-KR" sz="900" b="1" kern="1200" dirty="0">
              <a:solidFill>
                <a:schemeClr val="bg1"/>
              </a:solidFill>
            </a:rPr>
            <a:t>, </a:t>
          </a:r>
          <a:r>
            <a:rPr lang="ko-KR" altLang="en-US" sz="900" b="1" kern="1200" dirty="0">
              <a:solidFill>
                <a:schemeClr val="bg1"/>
              </a:solidFill>
            </a:rPr>
            <a:t>구상</a:t>
          </a:r>
        </a:p>
      </dsp:txBody>
      <dsp:txXfrm>
        <a:off x="1410" y="0"/>
        <a:ext cx="821484" cy="184424"/>
      </dsp:txXfrm>
    </dsp:sp>
    <dsp:sp modelId="{541AFF39-E0D2-4E41-9208-130272E86CD9}">
      <dsp:nvSpPr>
        <dsp:cNvPr id="0" name=""/>
        <dsp:cNvSpPr/>
      </dsp:nvSpPr>
      <dsp:spPr>
        <a:xfrm>
          <a:off x="389100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94E59-B043-4240-85AD-3B92AE8C5547}">
      <dsp:nvSpPr>
        <dsp:cNvPr id="0" name=""/>
        <dsp:cNvSpPr/>
      </dsp:nvSpPr>
      <dsp:spPr>
        <a:xfrm>
          <a:off x="863969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baseline="0" dirty="0">
              <a:solidFill>
                <a:schemeClr val="bg1">
                  <a:lumMod val="65000"/>
                </a:schemeClr>
              </a:solidFill>
            </a:rPr>
            <a:t>시스템 구현</a:t>
          </a:r>
        </a:p>
      </dsp:txBody>
      <dsp:txXfrm>
        <a:off x="863969" y="276637"/>
        <a:ext cx="821484" cy="184424"/>
      </dsp:txXfrm>
    </dsp:sp>
    <dsp:sp modelId="{D906DF91-8679-4C5F-9137-1603BBABC8FB}">
      <dsp:nvSpPr>
        <dsp:cNvPr id="0" name=""/>
        <dsp:cNvSpPr/>
      </dsp:nvSpPr>
      <dsp:spPr>
        <a:xfrm>
          <a:off x="1251658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04A73-47BE-48F4-981D-245A6F9E9DA4}">
      <dsp:nvSpPr>
        <dsp:cNvPr id="0" name=""/>
        <dsp:cNvSpPr/>
      </dsp:nvSpPr>
      <dsp:spPr>
        <a:xfrm>
          <a:off x="1726528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수집</a:t>
          </a:r>
        </a:p>
      </dsp:txBody>
      <dsp:txXfrm>
        <a:off x="1726528" y="0"/>
        <a:ext cx="821484" cy="184424"/>
      </dsp:txXfrm>
    </dsp:sp>
    <dsp:sp modelId="{3ED57BDB-1295-4B49-A2B4-7458BE73D1AF}">
      <dsp:nvSpPr>
        <dsp:cNvPr id="0" name=""/>
        <dsp:cNvSpPr/>
      </dsp:nvSpPr>
      <dsp:spPr>
        <a:xfrm>
          <a:off x="2114217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680F6-D1C6-4A93-ACD6-463DA456C013}">
      <dsp:nvSpPr>
        <dsp:cNvPr id="0" name=""/>
        <dsp:cNvSpPr/>
      </dsp:nvSpPr>
      <dsp:spPr>
        <a:xfrm>
          <a:off x="2589086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sp:txBody>
      <dsp:txXfrm>
        <a:off x="2589086" y="276637"/>
        <a:ext cx="821484" cy="184424"/>
      </dsp:txXfrm>
    </dsp:sp>
    <dsp:sp modelId="{51364D10-A139-4E88-B88C-EBDCEFDEAC99}">
      <dsp:nvSpPr>
        <dsp:cNvPr id="0" name=""/>
        <dsp:cNvSpPr/>
      </dsp:nvSpPr>
      <dsp:spPr>
        <a:xfrm>
          <a:off x="2976775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8EDEE-E24A-4624-85B3-E43C82843604}">
      <dsp:nvSpPr>
        <dsp:cNvPr id="0" name=""/>
        <dsp:cNvSpPr/>
      </dsp:nvSpPr>
      <dsp:spPr>
        <a:xfrm>
          <a:off x="3451645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sp:txBody>
      <dsp:txXfrm>
        <a:off x="3451645" y="0"/>
        <a:ext cx="821484" cy="184424"/>
      </dsp:txXfrm>
    </dsp:sp>
    <dsp:sp modelId="{BF49C5BB-FE65-492A-971D-4BD112C7CE68}">
      <dsp:nvSpPr>
        <dsp:cNvPr id="0" name=""/>
        <dsp:cNvSpPr/>
      </dsp:nvSpPr>
      <dsp:spPr>
        <a:xfrm>
          <a:off x="3839334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A3CF-0268-4DFF-9394-B773C8C2B778}">
      <dsp:nvSpPr>
        <dsp:cNvPr id="0" name=""/>
        <dsp:cNvSpPr/>
      </dsp:nvSpPr>
      <dsp:spPr>
        <a:xfrm>
          <a:off x="4314203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sp:txBody>
      <dsp:txXfrm>
        <a:off x="4314203" y="276637"/>
        <a:ext cx="821484" cy="184424"/>
      </dsp:txXfrm>
    </dsp:sp>
    <dsp:sp modelId="{A321EF3A-CE46-4D10-8FAA-AD6D90B07BAB}">
      <dsp:nvSpPr>
        <dsp:cNvPr id="0" name=""/>
        <dsp:cNvSpPr/>
      </dsp:nvSpPr>
      <dsp:spPr>
        <a:xfrm>
          <a:off x="4701892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6BDB2-845D-4261-B3D5-D84E1AC4C6CE}">
      <dsp:nvSpPr>
        <dsp:cNvPr id="0" name=""/>
        <dsp:cNvSpPr/>
      </dsp:nvSpPr>
      <dsp:spPr>
        <a:xfrm>
          <a:off x="0" y="138318"/>
          <a:ext cx="5707887" cy="184424"/>
        </a:xfrm>
        <a:prstGeom prst="notchedRightArrow">
          <a:avLst/>
        </a:prstGeom>
        <a:solidFill>
          <a:srgbClr val="6F6F6D"/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F436A-11C5-44CC-84D8-D4C7EBFE0A98}">
      <dsp:nvSpPr>
        <dsp:cNvPr id="0" name=""/>
        <dsp:cNvSpPr/>
      </dsp:nvSpPr>
      <dsp:spPr>
        <a:xfrm>
          <a:off x="1410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kern="1200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구상</a:t>
          </a:r>
        </a:p>
      </dsp:txBody>
      <dsp:txXfrm>
        <a:off x="1410" y="0"/>
        <a:ext cx="821484" cy="184424"/>
      </dsp:txXfrm>
    </dsp:sp>
    <dsp:sp modelId="{541AFF39-E0D2-4E41-9208-130272E86CD9}">
      <dsp:nvSpPr>
        <dsp:cNvPr id="0" name=""/>
        <dsp:cNvSpPr/>
      </dsp:nvSpPr>
      <dsp:spPr>
        <a:xfrm>
          <a:off x="389100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94E59-B043-4240-85AD-3B92AE8C5547}">
      <dsp:nvSpPr>
        <dsp:cNvPr id="0" name=""/>
        <dsp:cNvSpPr/>
      </dsp:nvSpPr>
      <dsp:spPr>
        <a:xfrm>
          <a:off x="863969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baseline="0" dirty="0">
              <a:solidFill>
                <a:schemeClr val="bg1"/>
              </a:solidFill>
            </a:rPr>
            <a:t>시스템 구현</a:t>
          </a:r>
        </a:p>
      </dsp:txBody>
      <dsp:txXfrm>
        <a:off x="863969" y="276637"/>
        <a:ext cx="821484" cy="184424"/>
      </dsp:txXfrm>
    </dsp:sp>
    <dsp:sp modelId="{D906DF91-8679-4C5F-9137-1603BBABC8FB}">
      <dsp:nvSpPr>
        <dsp:cNvPr id="0" name=""/>
        <dsp:cNvSpPr/>
      </dsp:nvSpPr>
      <dsp:spPr>
        <a:xfrm>
          <a:off x="1251658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04A73-47BE-48F4-981D-245A6F9E9DA4}">
      <dsp:nvSpPr>
        <dsp:cNvPr id="0" name=""/>
        <dsp:cNvSpPr/>
      </dsp:nvSpPr>
      <dsp:spPr>
        <a:xfrm>
          <a:off x="1726528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수집</a:t>
          </a:r>
        </a:p>
      </dsp:txBody>
      <dsp:txXfrm>
        <a:off x="1726528" y="0"/>
        <a:ext cx="821484" cy="184424"/>
      </dsp:txXfrm>
    </dsp:sp>
    <dsp:sp modelId="{3ED57BDB-1295-4B49-A2B4-7458BE73D1AF}">
      <dsp:nvSpPr>
        <dsp:cNvPr id="0" name=""/>
        <dsp:cNvSpPr/>
      </dsp:nvSpPr>
      <dsp:spPr>
        <a:xfrm>
          <a:off x="2114217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680F6-D1C6-4A93-ACD6-463DA456C013}">
      <dsp:nvSpPr>
        <dsp:cNvPr id="0" name=""/>
        <dsp:cNvSpPr/>
      </dsp:nvSpPr>
      <dsp:spPr>
        <a:xfrm>
          <a:off x="2589086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sp:txBody>
      <dsp:txXfrm>
        <a:off x="2589086" y="276637"/>
        <a:ext cx="821484" cy="184424"/>
      </dsp:txXfrm>
    </dsp:sp>
    <dsp:sp modelId="{51364D10-A139-4E88-B88C-EBDCEFDEAC99}">
      <dsp:nvSpPr>
        <dsp:cNvPr id="0" name=""/>
        <dsp:cNvSpPr/>
      </dsp:nvSpPr>
      <dsp:spPr>
        <a:xfrm>
          <a:off x="2976775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8EDEE-E24A-4624-85B3-E43C82843604}">
      <dsp:nvSpPr>
        <dsp:cNvPr id="0" name=""/>
        <dsp:cNvSpPr/>
      </dsp:nvSpPr>
      <dsp:spPr>
        <a:xfrm>
          <a:off x="3451645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sp:txBody>
      <dsp:txXfrm>
        <a:off x="3451645" y="0"/>
        <a:ext cx="821484" cy="184424"/>
      </dsp:txXfrm>
    </dsp:sp>
    <dsp:sp modelId="{BF49C5BB-FE65-492A-971D-4BD112C7CE68}">
      <dsp:nvSpPr>
        <dsp:cNvPr id="0" name=""/>
        <dsp:cNvSpPr/>
      </dsp:nvSpPr>
      <dsp:spPr>
        <a:xfrm>
          <a:off x="3839334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A3CF-0268-4DFF-9394-B773C8C2B778}">
      <dsp:nvSpPr>
        <dsp:cNvPr id="0" name=""/>
        <dsp:cNvSpPr/>
      </dsp:nvSpPr>
      <dsp:spPr>
        <a:xfrm>
          <a:off x="4314203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sp:txBody>
      <dsp:txXfrm>
        <a:off x="4314203" y="276637"/>
        <a:ext cx="821484" cy="184424"/>
      </dsp:txXfrm>
    </dsp:sp>
    <dsp:sp modelId="{A321EF3A-CE46-4D10-8FAA-AD6D90B07BAB}">
      <dsp:nvSpPr>
        <dsp:cNvPr id="0" name=""/>
        <dsp:cNvSpPr/>
      </dsp:nvSpPr>
      <dsp:spPr>
        <a:xfrm>
          <a:off x="4701892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6BDB2-845D-4261-B3D5-D84E1AC4C6CE}">
      <dsp:nvSpPr>
        <dsp:cNvPr id="0" name=""/>
        <dsp:cNvSpPr/>
      </dsp:nvSpPr>
      <dsp:spPr>
        <a:xfrm>
          <a:off x="0" y="138318"/>
          <a:ext cx="5707887" cy="184424"/>
        </a:xfrm>
        <a:prstGeom prst="notchedRightArrow">
          <a:avLst/>
        </a:prstGeom>
        <a:solidFill>
          <a:srgbClr val="6F6F6D"/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F436A-11C5-44CC-84D8-D4C7EBFE0A98}">
      <dsp:nvSpPr>
        <dsp:cNvPr id="0" name=""/>
        <dsp:cNvSpPr/>
      </dsp:nvSpPr>
      <dsp:spPr>
        <a:xfrm>
          <a:off x="1410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kern="1200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구상</a:t>
          </a:r>
        </a:p>
      </dsp:txBody>
      <dsp:txXfrm>
        <a:off x="1410" y="0"/>
        <a:ext cx="821484" cy="184424"/>
      </dsp:txXfrm>
    </dsp:sp>
    <dsp:sp modelId="{541AFF39-E0D2-4E41-9208-130272E86CD9}">
      <dsp:nvSpPr>
        <dsp:cNvPr id="0" name=""/>
        <dsp:cNvSpPr/>
      </dsp:nvSpPr>
      <dsp:spPr>
        <a:xfrm>
          <a:off x="389100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94E59-B043-4240-85AD-3B92AE8C5547}">
      <dsp:nvSpPr>
        <dsp:cNvPr id="0" name=""/>
        <dsp:cNvSpPr/>
      </dsp:nvSpPr>
      <dsp:spPr>
        <a:xfrm>
          <a:off x="863969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baseline="0" dirty="0">
              <a:solidFill>
                <a:schemeClr val="bg1"/>
              </a:solidFill>
            </a:rPr>
            <a:t>시스템 구현</a:t>
          </a:r>
        </a:p>
      </dsp:txBody>
      <dsp:txXfrm>
        <a:off x="863969" y="276637"/>
        <a:ext cx="821484" cy="184424"/>
      </dsp:txXfrm>
    </dsp:sp>
    <dsp:sp modelId="{D906DF91-8679-4C5F-9137-1603BBABC8FB}">
      <dsp:nvSpPr>
        <dsp:cNvPr id="0" name=""/>
        <dsp:cNvSpPr/>
      </dsp:nvSpPr>
      <dsp:spPr>
        <a:xfrm>
          <a:off x="1251658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04A73-47BE-48F4-981D-245A6F9E9DA4}">
      <dsp:nvSpPr>
        <dsp:cNvPr id="0" name=""/>
        <dsp:cNvSpPr/>
      </dsp:nvSpPr>
      <dsp:spPr>
        <a:xfrm>
          <a:off x="1726528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수집</a:t>
          </a:r>
        </a:p>
      </dsp:txBody>
      <dsp:txXfrm>
        <a:off x="1726528" y="0"/>
        <a:ext cx="821484" cy="184424"/>
      </dsp:txXfrm>
    </dsp:sp>
    <dsp:sp modelId="{3ED57BDB-1295-4B49-A2B4-7458BE73D1AF}">
      <dsp:nvSpPr>
        <dsp:cNvPr id="0" name=""/>
        <dsp:cNvSpPr/>
      </dsp:nvSpPr>
      <dsp:spPr>
        <a:xfrm>
          <a:off x="2114217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680F6-D1C6-4A93-ACD6-463DA456C013}">
      <dsp:nvSpPr>
        <dsp:cNvPr id="0" name=""/>
        <dsp:cNvSpPr/>
      </dsp:nvSpPr>
      <dsp:spPr>
        <a:xfrm>
          <a:off x="2589086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sp:txBody>
      <dsp:txXfrm>
        <a:off x="2589086" y="276637"/>
        <a:ext cx="821484" cy="184424"/>
      </dsp:txXfrm>
    </dsp:sp>
    <dsp:sp modelId="{51364D10-A139-4E88-B88C-EBDCEFDEAC99}">
      <dsp:nvSpPr>
        <dsp:cNvPr id="0" name=""/>
        <dsp:cNvSpPr/>
      </dsp:nvSpPr>
      <dsp:spPr>
        <a:xfrm>
          <a:off x="2976775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8EDEE-E24A-4624-85B3-E43C82843604}">
      <dsp:nvSpPr>
        <dsp:cNvPr id="0" name=""/>
        <dsp:cNvSpPr/>
      </dsp:nvSpPr>
      <dsp:spPr>
        <a:xfrm>
          <a:off x="3451645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sp:txBody>
      <dsp:txXfrm>
        <a:off x="3451645" y="0"/>
        <a:ext cx="821484" cy="184424"/>
      </dsp:txXfrm>
    </dsp:sp>
    <dsp:sp modelId="{BF49C5BB-FE65-492A-971D-4BD112C7CE68}">
      <dsp:nvSpPr>
        <dsp:cNvPr id="0" name=""/>
        <dsp:cNvSpPr/>
      </dsp:nvSpPr>
      <dsp:spPr>
        <a:xfrm>
          <a:off x="3839334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A3CF-0268-4DFF-9394-B773C8C2B778}">
      <dsp:nvSpPr>
        <dsp:cNvPr id="0" name=""/>
        <dsp:cNvSpPr/>
      </dsp:nvSpPr>
      <dsp:spPr>
        <a:xfrm>
          <a:off x="4314203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sp:txBody>
      <dsp:txXfrm>
        <a:off x="4314203" y="276637"/>
        <a:ext cx="821484" cy="184424"/>
      </dsp:txXfrm>
    </dsp:sp>
    <dsp:sp modelId="{A321EF3A-CE46-4D10-8FAA-AD6D90B07BAB}">
      <dsp:nvSpPr>
        <dsp:cNvPr id="0" name=""/>
        <dsp:cNvSpPr/>
      </dsp:nvSpPr>
      <dsp:spPr>
        <a:xfrm>
          <a:off x="4701892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6BDB2-845D-4261-B3D5-D84E1AC4C6CE}">
      <dsp:nvSpPr>
        <dsp:cNvPr id="0" name=""/>
        <dsp:cNvSpPr/>
      </dsp:nvSpPr>
      <dsp:spPr>
        <a:xfrm>
          <a:off x="0" y="138318"/>
          <a:ext cx="5707887" cy="184424"/>
        </a:xfrm>
        <a:prstGeom prst="notchedRightArrow">
          <a:avLst/>
        </a:prstGeom>
        <a:solidFill>
          <a:srgbClr val="6F6F6D"/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F436A-11C5-44CC-84D8-D4C7EBFE0A98}">
      <dsp:nvSpPr>
        <dsp:cNvPr id="0" name=""/>
        <dsp:cNvSpPr/>
      </dsp:nvSpPr>
      <dsp:spPr>
        <a:xfrm>
          <a:off x="1410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기획</a:t>
          </a:r>
          <a:r>
            <a:rPr lang="en-US" altLang="ko-KR" sz="900" b="1" kern="1200" dirty="0">
              <a:solidFill>
                <a:schemeClr val="bg1">
                  <a:lumMod val="65000"/>
                </a:schemeClr>
              </a:solidFill>
            </a:rPr>
            <a:t>, </a:t>
          </a:r>
          <a:r>
            <a:rPr lang="ko-KR" altLang="en-US" sz="900" b="1" kern="1200" dirty="0">
              <a:solidFill>
                <a:schemeClr val="bg1">
                  <a:lumMod val="65000"/>
                </a:schemeClr>
              </a:solidFill>
            </a:rPr>
            <a:t>구상</a:t>
          </a:r>
        </a:p>
      </dsp:txBody>
      <dsp:txXfrm>
        <a:off x="1410" y="0"/>
        <a:ext cx="821484" cy="184424"/>
      </dsp:txXfrm>
    </dsp:sp>
    <dsp:sp modelId="{541AFF39-E0D2-4E41-9208-130272E86CD9}">
      <dsp:nvSpPr>
        <dsp:cNvPr id="0" name=""/>
        <dsp:cNvSpPr/>
      </dsp:nvSpPr>
      <dsp:spPr>
        <a:xfrm>
          <a:off x="389100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94E59-B043-4240-85AD-3B92AE8C5547}">
      <dsp:nvSpPr>
        <dsp:cNvPr id="0" name=""/>
        <dsp:cNvSpPr/>
      </dsp:nvSpPr>
      <dsp:spPr>
        <a:xfrm>
          <a:off x="863969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baseline="0" dirty="0">
              <a:solidFill>
                <a:schemeClr val="bg1"/>
              </a:solidFill>
            </a:rPr>
            <a:t>시스템 구현</a:t>
          </a:r>
        </a:p>
      </dsp:txBody>
      <dsp:txXfrm>
        <a:off x="863969" y="276637"/>
        <a:ext cx="821484" cy="184424"/>
      </dsp:txXfrm>
    </dsp:sp>
    <dsp:sp modelId="{D906DF91-8679-4C5F-9137-1603BBABC8FB}">
      <dsp:nvSpPr>
        <dsp:cNvPr id="0" name=""/>
        <dsp:cNvSpPr/>
      </dsp:nvSpPr>
      <dsp:spPr>
        <a:xfrm>
          <a:off x="1251658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04A73-47BE-48F4-981D-245A6F9E9DA4}">
      <dsp:nvSpPr>
        <dsp:cNvPr id="0" name=""/>
        <dsp:cNvSpPr/>
      </dsp:nvSpPr>
      <dsp:spPr>
        <a:xfrm>
          <a:off x="1726528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>
              <a:solidFill>
                <a:schemeClr val="bg1">
                  <a:lumMod val="65000"/>
                </a:schemeClr>
              </a:solidFill>
            </a:rPr>
            <a:t>Data </a:t>
          </a: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수집</a:t>
          </a:r>
        </a:p>
      </dsp:txBody>
      <dsp:txXfrm>
        <a:off x="1726528" y="0"/>
        <a:ext cx="821484" cy="184424"/>
      </dsp:txXfrm>
    </dsp:sp>
    <dsp:sp modelId="{3ED57BDB-1295-4B49-A2B4-7458BE73D1AF}">
      <dsp:nvSpPr>
        <dsp:cNvPr id="0" name=""/>
        <dsp:cNvSpPr/>
      </dsp:nvSpPr>
      <dsp:spPr>
        <a:xfrm>
          <a:off x="2114217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680F6-D1C6-4A93-ACD6-463DA456C013}">
      <dsp:nvSpPr>
        <dsp:cNvPr id="0" name=""/>
        <dsp:cNvSpPr/>
      </dsp:nvSpPr>
      <dsp:spPr>
        <a:xfrm>
          <a:off x="2589086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 모델구현</a:t>
          </a:r>
        </a:p>
      </dsp:txBody>
      <dsp:txXfrm>
        <a:off x="2589086" y="276637"/>
        <a:ext cx="821484" cy="184424"/>
      </dsp:txXfrm>
    </dsp:sp>
    <dsp:sp modelId="{51364D10-A139-4E88-B88C-EBDCEFDEAC99}">
      <dsp:nvSpPr>
        <dsp:cNvPr id="0" name=""/>
        <dsp:cNvSpPr/>
      </dsp:nvSpPr>
      <dsp:spPr>
        <a:xfrm>
          <a:off x="2976775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8EDEE-E24A-4624-85B3-E43C82843604}">
      <dsp:nvSpPr>
        <dsp:cNvPr id="0" name=""/>
        <dsp:cNvSpPr/>
      </dsp:nvSpPr>
      <dsp:spPr>
        <a:xfrm>
          <a:off x="3451645" y="0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시각화</a:t>
          </a:r>
        </a:p>
      </dsp:txBody>
      <dsp:txXfrm>
        <a:off x="3451645" y="0"/>
        <a:ext cx="821484" cy="184424"/>
      </dsp:txXfrm>
    </dsp:sp>
    <dsp:sp modelId="{BF49C5BB-FE65-492A-971D-4BD112C7CE68}">
      <dsp:nvSpPr>
        <dsp:cNvPr id="0" name=""/>
        <dsp:cNvSpPr/>
      </dsp:nvSpPr>
      <dsp:spPr>
        <a:xfrm>
          <a:off x="3839334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A3CF-0268-4DFF-9394-B773C8C2B778}">
      <dsp:nvSpPr>
        <dsp:cNvPr id="0" name=""/>
        <dsp:cNvSpPr/>
      </dsp:nvSpPr>
      <dsp:spPr>
        <a:xfrm>
          <a:off x="4314203" y="276637"/>
          <a:ext cx="821484" cy="184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>
              <a:solidFill>
                <a:schemeClr val="bg1">
                  <a:lumMod val="65000"/>
                </a:schemeClr>
              </a:solidFill>
            </a:rPr>
            <a:t>시제품 개발</a:t>
          </a:r>
        </a:p>
      </dsp:txBody>
      <dsp:txXfrm>
        <a:off x="4314203" y="276637"/>
        <a:ext cx="821484" cy="184424"/>
      </dsp:txXfrm>
    </dsp:sp>
    <dsp:sp modelId="{A321EF3A-CE46-4D10-8FAA-AD6D90B07BAB}">
      <dsp:nvSpPr>
        <dsp:cNvPr id="0" name=""/>
        <dsp:cNvSpPr/>
      </dsp:nvSpPr>
      <dsp:spPr>
        <a:xfrm>
          <a:off x="4701892" y="207477"/>
          <a:ext cx="46106" cy="46106"/>
        </a:xfrm>
        <a:prstGeom prst="ellipse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213B0-8D90-441A-88EB-D97589C2C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797681-821A-4687-9C1E-CD3A288BC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E31C53-12B7-4FDA-949B-8C779CC8D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64FC-2EC5-49C9-9894-215ACCCEC008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DD99E2-4C12-4133-8585-4366FFF23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982B59-E241-475D-959F-E1A89FDC4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5289-A997-41BB-BE00-DADBB6965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086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828DE-CD72-4E64-A765-6F85EA2AA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51559E-34A1-4BD4-AA33-E1EF22DAD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F0B79-05D8-4827-B68E-8EDBACDA3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64FC-2EC5-49C9-9894-215ACCCEC008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C08ACC-CFE3-47B8-9951-C36E4405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143048-75C4-48E7-9DEA-77A8856F5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5289-A997-41BB-BE00-DADBB6965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533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E94D98-8C83-483F-97A0-D1E17F7448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6C3250-D226-4499-96DE-2A7D963CA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06881A-54F8-4C45-ACE2-B3E5F52D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64FC-2EC5-49C9-9894-215ACCCEC008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1DADBA-5CE4-4BB9-AB95-078D2FA0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88084-2C12-4E8C-896B-E7496ADE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5289-A997-41BB-BE00-DADBB6965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84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8A000-A6EA-4560-AD11-A4790FD68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10F1A8-7D98-456C-8639-E75BE6F90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50E14-3A65-4F1B-8F18-21A84DD65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64FC-2EC5-49C9-9894-215ACCCEC008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044953-A24B-443B-B345-98593AD4C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6D272-EDB6-4E6F-9F1E-A94C3B5C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5289-A997-41BB-BE00-DADBB6965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191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8AD03-E072-42D9-9EE5-646F40837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63445-C554-4D43-A698-C1504265F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372D5B-8BDD-494A-A158-D3CCDBE4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64FC-2EC5-49C9-9894-215ACCCEC008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F77CC8-A4E8-4392-895A-D695F7563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9E342-5606-42AC-ABA2-7C7B608B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5289-A997-41BB-BE00-DADBB6965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236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7AB08-9B64-43CF-ACA0-5467C342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ABBBD-44C4-48F3-87EE-5CF4DF04D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7FC37B-5202-4D49-8DD5-D3773F4FB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80B89D-7627-412F-9D2E-210F1FD93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64FC-2EC5-49C9-9894-215ACCCEC008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80C226-8A6E-42B7-9DFE-277F927D5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8A06F5-4378-435D-A991-2003C150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5289-A997-41BB-BE00-DADBB6965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226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CA55F-B08A-44C6-AEE1-1CEA75CCD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0E40FD-1D8E-4C1D-A71D-21EE4E035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9A2EBF-D6AC-41B2-A431-A829D8261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DB74BE-D5CE-469F-AA5C-37110599F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19BDDB-3168-467A-B45C-10560999B5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883263-92CE-4751-AFF9-F135E5AF4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64FC-2EC5-49C9-9894-215ACCCEC008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D23F99-1803-486C-A2F0-A61C96A14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BB3BC1-E40D-4A2A-9F45-CA87A565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5289-A997-41BB-BE00-DADBB6965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77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34719-468A-4EFA-ABED-D03C3301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2F5E43-8DB5-441B-A972-752B01F8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64FC-2EC5-49C9-9894-215ACCCEC008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848CC3-CCC0-47BB-AB93-5AEA10567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40DB6F-A3C7-4476-AEA6-A5A28EC63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5289-A997-41BB-BE00-DADBB6965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331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1C2A87-58DA-43A1-AE66-1F394B270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64FC-2EC5-49C9-9894-215ACCCEC008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02E6948-45ED-4834-9225-A269E8A02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29D068-30BE-408B-80F8-86612FA22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5289-A997-41BB-BE00-DADBB6965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814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9F9B4-8708-4F63-90D0-D68CEFCDC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AA67B4-FEFD-4283-9179-3E54EEB40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961A98-1194-4961-90CC-1BA9BE46E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4F1187-EA99-407A-9067-18DB3275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64FC-2EC5-49C9-9894-215ACCCEC008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A78A43-ADF6-46CF-966D-D10EE09C5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446F08-52F6-4DE3-A862-58F5741C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5289-A997-41BB-BE00-DADBB6965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07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5EE3E-3EBD-49E6-9A37-F783E58A2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2BFBF0-1014-4EDC-B067-7D343759F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749186-C52F-47B4-8C30-C96C14554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66B114-3532-4926-865A-CCA12AD8C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564FC-2EC5-49C9-9894-215ACCCEC008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61AA2B-2210-4706-9F42-19503AACE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A9C3F0-F4C3-4A06-9D85-D33F9FD2A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5289-A997-41BB-BE00-DADBB6965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05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5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C30505-3A48-42D5-AC47-AD6694AA0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A36648-3095-426C-B6BC-B1C5133C6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0D084F-DAE4-48C9-85EE-2A9A5D7D4C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564FC-2EC5-49C9-9894-215ACCCEC008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C5CB2-4CD2-46BC-8F85-E8A9819D7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C8CCF-A430-4D83-AAAF-AC8DEB616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C5289-A997-41BB-BE00-DADBB6965E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81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2.png"/><Relationship Id="rId9" Type="http://schemas.microsoft.com/office/2007/relationships/diagramDrawing" Target="../diagrams/drawing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openxmlformats.org/officeDocument/2006/relationships/image" Target="../media/image15.png"/><Relationship Id="rId7" Type="http://schemas.openxmlformats.org/officeDocument/2006/relationships/diagramLayout" Target="../diagrams/layout1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0.xml"/><Relationship Id="rId5" Type="http://schemas.openxmlformats.org/officeDocument/2006/relationships/image" Target="../media/image17.png"/><Relationship Id="rId10" Type="http://schemas.microsoft.com/office/2007/relationships/diagramDrawing" Target="../diagrams/drawing10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image" Target="../media/image23.png"/><Relationship Id="rId7" Type="http://schemas.openxmlformats.org/officeDocument/2006/relationships/diagramData" Target="../diagrams/data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diagramDrawing" Target="../diagrams/drawing11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11.xml"/><Relationship Id="rId4" Type="http://schemas.openxmlformats.org/officeDocument/2006/relationships/image" Target="../media/image24.png"/><Relationship Id="rId9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3" Type="http://schemas.openxmlformats.org/officeDocument/2006/relationships/image" Target="../media/image26.png"/><Relationship Id="rId7" Type="http://schemas.openxmlformats.org/officeDocument/2006/relationships/diagramLayout" Target="../diagrams/layout1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2.xml"/><Relationship Id="rId5" Type="http://schemas.openxmlformats.org/officeDocument/2006/relationships/image" Target="../media/image28.png"/><Relationship Id="rId10" Type="http://schemas.microsoft.com/office/2007/relationships/diagramDrawing" Target="../diagrams/drawing12.xml"/><Relationship Id="rId4" Type="http://schemas.openxmlformats.org/officeDocument/2006/relationships/image" Target="../media/image27.png"/><Relationship Id="rId9" Type="http://schemas.openxmlformats.org/officeDocument/2006/relationships/diagramColors" Target="../diagrams/colors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29.png"/><Relationship Id="rId9" Type="http://schemas.microsoft.com/office/2007/relationships/diagramDrawing" Target="../diagrams/drawing1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1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5.xml"/><Relationship Id="rId5" Type="http://schemas.openxmlformats.org/officeDocument/2006/relationships/image" Target="../media/image33.png"/><Relationship Id="rId10" Type="http://schemas.microsoft.com/office/2007/relationships/diagramDrawing" Target="../diagrams/drawing15.xml"/><Relationship Id="rId4" Type="http://schemas.openxmlformats.org/officeDocument/2006/relationships/image" Target="../media/image32.png"/><Relationship Id="rId9" Type="http://schemas.openxmlformats.org/officeDocument/2006/relationships/diagramColors" Target="../diagrams/colors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7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7.png"/><Relationship Id="rId9" Type="http://schemas.microsoft.com/office/2007/relationships/diagramDrawing" Target="../diagrams/drawing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6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microsoft.com/office/2007/relationships/diagramDrawing" Target="../diagrams/drawing19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diagramColors" Target="../diagrams/colors19.xml"/><Relationship Id="rId5" Type="http://schemas.openxmlformats.org/officeDocument/2006/relationships/image" Target="../media/image40.png"/><Relationship Id="rId10" Type="http://schemas.openxmlformats.org/officeDocument/2006/relationships/diagramQuickStyle" Target="../diagrams/quickStyle19.xml"/><Relationship Id="rId4" Type="http://schemas.openxmlformats.org/officeDocument/2006/relationships/image" Target="../media/image39.svg"/><Relationship Id="rId9" Type="http://schemas.openxmlformats.org/officeDocument/2006/relationships/diagramLayout" Target="../diagrams/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2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8.png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0.png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 descr="눈">
            <a:extLst>
              <a:ext uri="{FF2B5EF4-FFF2-40B4-BE49-F238E27FC236}">
                <a16:creationId xmlns:a16="http://schemas.microsoft.com/office/drawing/2014/main" id="{AA6BC461-69E8-4CA9-8AC6-D8F346E64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6903" y="1897758"/>
            <a:ext cx="2837929" cy="28379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6A9A697-3151-44A9-83E8-36F4B878082A}"/>
              </a:ext>
            </a:extLst>
          </p:cNvPr>
          <p:cNvGrpSpPr/>
          <p:nvPr/>
        </p:nvGrpSpPr>
        <p:grpSpPr>
          <a:xfrm>
            <a:off x="4473673" y="8086337"/>
            <a:ext cx="10784114" cy="13326756"/>
            <a:chOff x="-470775" y="4428737"/>
            <a:chExt cx="10784114" cy="13326756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D585368-750C-4A4A-BA04-8A64C3FCA202}"/>
                </a:ext>
              </a:extLst>
            </p:cNvPr>
            <p:cNvSpPr/>
            <p:nvPr/>
          </p:nvSpPr>
          <p:spPr>
            <a:xfrm>
              <a:off x="3497605" y="9753687"/>
              <a:ext cx="746548" cy="2086376"/>
            </a:xfrm>
            <a:custGeom>
              <a:avLst/>
              <a:gdLst>
                <a:gd name="connsiteX0" fmla="*/ 746548 w 746548"/>
                <a:gd name="connsiteY0" fmla="*/ 0 h 2086376"/>
                <a:gd name="connsiteX1" fmla="*/ 746548 w 746548"/>
                <a:gd name="connsiteY1" fmla="*/ 2086376 h 2086376"/>
                <a:gd name="connsiteX2" fmla="*/ 707193 w 746548"/>
                <a:gd name="connsiteY2" fmla="*/ 2080164 h 2086376"/>
                <a:gd name="connsiteX3" fmla="*/ 648550 w 746548"/>
                <a:gd name="connsiteY3" fmla="*/ 2069169 h 2086376"/>
                <a:gd name="connsiteX4" fmla="*/ 122267 w 746548"/>
                <a:gd name="connsiteY4" fmla="*/ 1710341 h 2086376"/>
                <a:gd name="connsiteX5" fmla="*/ 50502 w 746548"/>
                <a:gd name="connsiteY5" fmla="*/ 944839 h 2086376"/>
                <a:gd name="connsiteX6" fmla="*/ 655885 w 746548"/>
                <a:gd name="connsiteY6" fmla="*/ 50500 h 208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548" h="2086376">
                  <a:moveTo>
                    <a:pt x="746548" y="0"/>
                  </a:moveTo>
                  <a:lnTo>
                    <a:pt x="746548" y="2086376"/>
                  </a:lnTo>
                  <a:lnTo>
                    <a:pt x="707193" y="2080164"/>
                  </a:lnTo>
                  <a:cubicBezTo>
                    <a:pt x="686349" y="2076583"/>
                    <a:pt x="666741" y="2072907"/>
                    <a:pt x="648550" y="2069169"/>
                  </a:cubicBezTo>
                  <a:cubicBezTo>
                    <a:pt x="357499" y="2009365"/>
                    <a:pt x="217955" y="1893743"/>
                    <a:pt x="122267" y="1710341"/>
                  </a:cubicBezTo>
                  <a:cubicBezTo>
                    <a:pt x="26580" y="1526939"/>
                    <a:pt x="-57147" y="1231902"/>
                    <a:pt x="50502" y="944839"/>
                  </a:cubicBezTo>
                  <a:cubicBezTo>
                    <a:pt x="144694" y="693659"/>
                    <a:pt x="394566" y="237959"/>
                    <a:pt x="655885" y="50500"/>
                  </a:cubicBezTo>
                  <a:close/>
                </a:path>
              </a:pathLst>
            </a:custGeom>
            <a:solidFill>
              <a:srgbClr val="D3AA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 71">
              <a:extLst>
                <a:ext uri="{FF2B5EF4-FFF2-40B4-BE49-F238E27FC236}">
                  <a16:creationId xmlns:a16="http://schemas.microsoft.com/office/drawing/2014/main" id="{DC128A2E-54C3-4E68-AE1D-443AD2099641}"/>
                </a:ext>
              </a:extLst>
            </p:cNvPr>
            <p:cNvSpPr/>
            <p:nvPr/>
          </p:nvSpPr>
          <p:spPr>
            <a:xfrm>
              <a:off x="-470775" y="14043440"/>
              <a:ext cx="3731986" cy="3712053"/>
            </a:xfrm>
            <a:custGeom>
              <a:avLst/>
              <a:gdLst>
                <a:gd name="connsiteX0" fmla="*/ 778260 w 1845612"/>
                <a:gd name="connsiteY0" fmla="*/ 55 h 1970706"/>
                <a:gd name="connsiteX1" fmla="*/ 1162050 w 1845612"/>
                <a:gd name="connsiteY1" fmla="*/ 46656 h 1970706"/>
                <a:gd name="connsiteX2" fmla="*/ 1428750 w 1845612"/>
                <a:gd name="connsiteY2" fmla="*/ 218106 h 1970706"/>
                <a:gd name="connsiteX3" fmla="*/ 1828800 w 1845612"/>
                <a:gd name="connsiteY3" fmla="*/ 1361106 h 1970706"/>
                <a:gd name="connsiteX4" fmla="*/ 1458516 w 1845612"/>
                <a:gd name="connsiteY4" fmla="*/ 1963563 h 1970706"/>
                <a:gd name="connsiteX5" fmla="*/ 1451302 w 1845612"/>
                <a:gd name="connsiteY5" fmla="*/ 1970706 h 1970706"/>
                <a:gd name="connsiteX6" fmla="*/ 0 w 1845612"/>
                <a:gd name="connsiteY6" fmla="*/ 1970706 h 1970706"/>
                <a:gd name="connsiteX7" fmla="*/ 0 w 1845612"/>
                <a:gd name="connsiteY7" fmla="*/ 376756 h 1970706"/>
                <a:gd name="connsiteX8" fmla="*/ 40481 w 1845612"/>
                <a:gd name="connsiteY8" fmla="*/ 346694 h 1970706"/>
                <a:gd name="connsiteX9" fmla="*/ 495300 w 1845612"/>
                <a:gd name="connsiteY9" fmla="*/ 46656 h 1970706"/>
                <a:gd name="connsiteX10" fmla="*/ 778260 w 1845612"/>
                <a:gd name="connsiteY10" fmla="*/ 55 h 1970706"/>
                <a:gd name="connsiteX0" fmla="*/ 778260 w 1944531"/>
                <a:gd name="connsiteY0" fmla="*/ 55 h 1970706"/>
                <a:gd name="connsiteX1" fmla="*/ 1162050 w 1944531"/>
                <a:gd name="connsiteY1" fmla="*/ 46656 h 1970706"/>
                <a:gd name="connsiteX2" fmla="*/ 1428750 w 1944531"/>
                <a:gd name="connsiteY2" fmla="*/ 218106 h 1970706"/>
                <a:gd name="connsiteX3" fmla="*/ 1930400 w 1944531"/>
                <a:gd name="connsiteY3" fmla="*/ 1221406 h 1970706"/>
                <a:gd name="connsiteX4" fmla="*/ 1458516 w 1944531"/>
                <a:gd name="connsiteY4" fmla="*/ 1963563 h 1970706"/>
                <a:gd name="connsiteX5" fmla="*/ 1451302 w 1944531"/>
                <a:gd name="connsiteY5" fmla="*/ 1970706 h 1970706"/>
                <a:gd name="connsiteX6" fmla="*/ 0 w 1944531"/>
                <a:gd name="connsiteY6" fmla="*/ 1970706 h 1970706"/>
                <a:gd name="connsiteX7" fmla="*/ 0 w 1944531"/>
                <a:gd name="connsiteY7" fmla="*/ 376756 h 1970706"/>
                <a:gd name="connsiteX8" fmla="*/ 40481 w 1944531"/>
                <a:gd name="connsiteY8" fmla="*/ 346694 h 1970706"/>
                <a:gd name="connsiteX9" fmla="*/ 495300 w 1944531"/>
                <a:gd name="connsiteY9" fmla="*/ 46656 h 1970706"/>
                <a:gd name="connsiteX10" fmla="*/ 778260 w 1944531"/>
                <a:gd name="connsiteY10" fmla="*/ 55 h 1970706"/>
                <a:gd name="connsiteX0" fmla="*/ 778260 w 1981288"/>
                <a:gd name="connsiteY0" fmla="*/ 55 h 1970706"/>
                <a:gd name="connsiteX1" fmla="*/ 1162050 w 1981288"/>
                <a:gd name="connsiteY1" fmla="*/ 46656 h 1970706"/>
                <a:gd name="connsiteX2" fmla="*/ 1428750 w 1981288"/>
                <a:gd name="connsiteY2" fmla="*/ 218106 h 1970706"/>
                <a:gd name="connsiteX3" fmla="*/ 1930400 w 1981288"/>
                <a:gd name="connsiteY3" fmla="*/ 1221406 h 1970706"/>
                <a:gd name="connsiteX4" fmla="*/ 1458516 w 1981288"/>
                <a:gd name="connsiteY4" fmla="*/ 1963563 h 1970706"/>
                <a:gd name="connsiteX5" fmla="*/ 1451302 w 1981288"/>
                <a:gd name="connsiteY5" fmla="*/ 1970706 h 1970706"/>
                <a:gd name="connsiteX6" fmla="*/ 0 w 1981288"/>
                <a:gd name="connsiteY6" fmla="*/ 1970706 h 1970706"/>
                <a:gd name="connsiteX7" fmla="*/ 0 w 1981288"/>
                <a:gd name="connsiteY7" fmla="*/ 376756 h 1970706"/>
                <a:gd name="connsiteX8" fmla="*/ 40481 w 1981288"/>
                <a:gd name="connsiteY8" fmla="*/ 346694 h 1970706"/>
                <a:gd name="connsiteX9" fmla="*/ 495300 w 1981288"/>
                <a:gd name="connsiteY9" fmla="*/ 46656 h 1970706"/>
                <a:gd name="connsiteX10" fmla="*/ 778260 w 1981288"/>
                <a:gd name="connsiteY10" fmla="*/ 55 h 197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288" h="1970706">
                  <a:moveTo>
                    <a:pt x="778260" y="55"/>
                  </a:moveTo>
                  <a:cubicBezTo>
                    <a:pt x="929134" y="-1465"/>
                    <a:pt x="1064816" y="28797"/>
                    <a:pt x="1162050" y="46656"/>
                  </a:cubicBezTo>
                  <a:cubicBezTo>
                    <a:pt x="1317625" y="75231"/>
                    <a:pt x="1300692" y="22314"/>
                    <a:pt x="1428750" y="218106"/>
                  </a:cubicBezTo>
                  <a:cubicBezTo>
                    <a:pt x="1556808" y="413898"/>
                    <a:pt x="2157811" y="914401"/>
                    <a:pt x="1930400" y="1221406"/>
                  </a:cubicBezTo>
                  <a:cubicBezTo>
                    <a:pt x="1803400" y="1392856"/>
                    <a:pt x="1640681" y="1765919"/>
                    <a:pt x="1458516" y="1963563"/>
                  </a:cubicBezTo>
                  <a:lnTo>
                    <a:pt x="1451302" y="1970706"/>
                  </a:lnTo>
                  <a:lnTo>
                    <a:pt x="0" y="1970706"/>
                  </a:lnTo>
                  <a:lnTo>
                    <a:pt x="0" y="376756"/>
                  </a:lnTo>
                  <a:lnTo>
                    <a:pt x="40481" y="346694"/>
                  </a:lnTo>
                  <a:cubicBezTo>
                    <a:pt x="200819" y="224456"/>
                    <a:pt x="366713" y="91106"/>
                    <a:pt x="495300" y="46656"/>
                  </a:cubicBezTo>
                  <a:cubicBezTo>
                    <a:pt x="591741" y="13319"/>
                    <a:pt x="687735" y="966"/>
                    <a:pt x="778260" y="55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3B27817D-BFFB-4A9A-977A-C35E73C0C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068" y="8405625"/>
              <a:ext cx="1073271" cy="4938086"/>
            </a:xfrm>
            <a:custGeom>
              <a:avLst/>
              <a:gdLst>
                <a:gd name="T0" fmla="*/ 438 w 1234"/>
                <a:gd name="T1" fmla="*/ 44 h 5674"/>
                <a:gd name="T2" fmla="*/ 684 w 1234"/>
                <a:gd name="T3" fmla="*/ 195 h 5674"/>
                <a:gd name="T4" fmla="*/ 795 w 1234"/>
                <a:gd name="T5" fmla="*/ 360 h 5674"/>
                <a:gd name="T6" fmla="*/ 850 w 1234"/>
                <a:gd name="T7" fmla="*/ 581 h 5674"/>
                <a:gd name="T8" fmla="*/ 846 w 1234"/>
                <a:gd name="T9" fmla="*/ 811 h 5674"/>
                <a:gd name="T10" fmla="*/ 745 w 1234"/>
                <a:gd name="T11" fmla="*/ 986 h 5674"/>
                <a:gd name="T12" fmla="*/ 575 w 1234"/>
                <a:gd name="T13" fmla="*/ 1145 h 5674"/>
                <a:gd name="T14" fmla="*/ 396 w 1234"/>
                <a:gd name="T15" fmla="*/ 1243 h 5674"/>
                <a:gd name="T16" fmla="*/ 684 w 1234"/>
                <a:gd name="T17" fmla="*/ 1505 h 5674"/>
                <a:gd name="T18" fmla="*/ 810 w 1234"/>
                <a:gd name="T19" fmla="*/ 1575 h 5674"/>
                <a:gd name="T20" fmla="*/ 1069 w 1234"/>
                <a:gd name="T21" fmla="*/ 1773 h 5674"/>
                <a:gd name="T22" fmla="*/ 1219 w 1234"/>
                <a:gd name="T23" fmla="*/ 2106 h 5674"/>
                <a:gd name="T24" fmla="*/ 1210 w 1234"/>
                <a:gd name="T25" fmla="*/ 2463 h 5674"/>
                <a:gd name="T26" fmla="*/ 1043 w 1234"/>
                <a:gd name="T27" fmla="*/ 2725 h 5674"/>
                <a:gd name="T28" fmla="*/ 882 w 1234"/>
                <a:gd name="T29" fmla="*/ 2815 h 5674"/>
                <a:gd name="T30" fmla="*/ 669 w 1234"/>
                <a:gd name="T31" fmla="*/ 2851 h 5674"/>
                <a:gd name="T32" fmla="*/ 550 w 1234"/>
                <a:gd name="T33" fmla="*/ 2872 h 5674"/>
                <a:gd name="T34" fmla="*/ 788 w 1234"/>
                <a:gd name="T35" fmla="*/ 3201 h 5674"/>
                <a:gd name="T36" fmla="*/ 1054 w 1234"/>
                <a:gd name="T37" fmla="*/ 3611 h 5674"/>
                <a:gd name="T38" fmla="*/ 1112 w 1234"/>
                <a:gd name="T39" fmla="*/ 3872 h 5674"/>
                <a:gd name="T40" fmla="*/ 1088 w 1234"/>
                <a:gd name="T41" fmla="*/ 4061 h 5674"/>
                <a:gd name="T42" fmla="*/ 936 w 1234"/>
                <a:gd name="T43" fmla="*/ 4300 h 5674"/>
                <a:gd name="T44" fmla="*/ 647 w 1234"/>
                <a:gd name="T45" fmla="*/ 4415 h 5674"/>
                <a:gd name="T46" fmla="*/ 487 w 1234"/>
                <a:gd name="T47" fmla="*/ 4429 h 5674"/>
                <a:gd name="T48" fmla="*/ 808 w 1234"/>
                <a:gd name="T49" fmla="*/ 4677 h 5674"/>
                <a:gd name="T50" fmla="*/ 964 w 1234"/>
                <a:gd name="T51" fmla="*/ 4929 h 5674"/>
                <a:gd name="T52" fmla="*/ 972 w 1234"/>
                <a:gd name="T53" fmla="*/ 5103 h 5674"/>
                <a:gd name="T54" fmla="*/ 903 w 1234"/>
                <a:gd name="T55" fmla="*/ 5311 h 5674"/>
                <a:gd name="T56" fmla="*/ 759 w 1234"/>
                <a:gd name="T57" fmla="*/ 5479 h 5674"/>
                <a:gd name="T58" fmla="*/ 558 w 1234"/>
                <a:gd name="T59" fmla="*/ 5599 h 5674"/>
                <a:gd name="T60" fmla="*/ 320 w 1234"/>
                <a:gd name="T61" fmla="*/ 5665 h 5674"/>
                <a:gd name="T62" fmla="*/ 108 w 1234"/>
                <a:gd name="T63" fmla="*/ 5672 h 5674"/>
                <a:gd name="T64" fmla="*/ 90 w 1234"/>
                <a:gd name="T65" fmla="*/ 5636 h 5674"/>
                <a:gd name="T66" fmla="*/ 68 w 1234"/>
                <a:gd name="T67" fmla="*/ 5469 h 5674"/>
                <a:gd name="T68" fmla="*/ 18 w 1234"/>
                <a:gd name="T69" fmla="*/ 5236 h 5674"/>
                <a:gd name="T70" fmla="*/ 38 w 1234"/>
                <a:gd name="T71" fmla="*/ 4850 h 5674"/>
                <a:gd name="T72" fmla="*/ 98 w 1234"/>
                <a:gd name="T73" fmla="*/ 4258 h 5674"/>
                <a:gd name="T74" fmla="*/ 0 w 1234"/>
                <a:gd name="T75" fmla="*/ 3944 h 5674"/>
                <a:gd name="T76" fmla="*/ 18 w 1234"/>
                <a:gd name="T77" fmla="*/ 3339 h 5674"/>
                <a:gd name="T78" fmla="*/ 180 w 1234"/>
                <a:gd name="T79" fmla="*/ 2917 h 5674"/>
                <a:gd name="T80" fmla="*/ 202 w 1234"/>
                <a:gd name="T81" fmla="*/ 2740 h 5674"/>
                <a:gd name="T82" fmla="*/ 162 w 1234"/>
                <a:gd name="T83" fmla="*/ 2665 h 5674"/>
                <a:gd name="T84" fmla="*/ 124 w 1234"/>
                <a:gd name="T85" fmla="*/ 2482 h 5674"/>
                <a:gd name="T86" fmla="*/ 127 w 1234"/>
                <a:gd name="T87" fmla="*/ 1881 h 5674"/>
                <a:gd name="T88" fmla="*/ 198 w 1234"/>
                <a:gd name="T89" fmla="*/ 1513 h 5674"/>
                <a:gd name="T90" fmla="*/ 219 w 1234"/>
                <a:gd name="T91" fmla="*/ 1439 h 5674"/>
                <a:gd name="T92" fmla="*/ 213 w 1234"/>
                <a:gd name="T93" fmla="*/ 1215 h 5674"/>
                <a:gd name="T94" fmla="*/ 205 w 1234"/>
                <a:gd name="T95" fmla="*/ 1036 h 5674"/>
                <a:gd name="T96" fmla="*/ 211 w 1234"/>
                <a:gd name="T97" fmla="*/ 781 h 5674"/>
                <a:gd name="T98" fmla="*/ 234 w 1234"/>
                <a:gd name="T99" fmla="*/ 0 h 5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4" h="5674">
                  <a:moveTo>
                    <a:pt x="234" y="0"/>
                  </a:moveTo>
                  <a:lnTo>
                    <a:pt x="306" y="9"/>
                  </a:lnTo>
                  <a:lnTo>
                    <a:pt x="438" y="44"/>
                  </a:lnTo>
                  <a:lnTo>
                    <a:pt x="558" y="97"/>
                  </a:lnTo>
                  <a:lnTo>
                    <a:pt x="637" y="152"/>
                  </a:lnTo>
                  <a:lnTo>
                    <a:pt x="684" y="195"/>
                  </a:lnTo>
                  <a:lnTo>
                    <a:pt x="728" y="244"/>
                  </a:lnTo>
                  <a:lnTo>
                    <a:pt x="764" y="299"/>
                  </a:lnTo>
                  <a:lnTo>
                    <a:pt x="795" y="360"/>
                  </a:lnTo>
                  <a:lnTo>
                    <a:pt x="820" y="427"/>
                  </a:lnTo>
                  <a:lnTo>
                    <a:pt x="838" y="500"/>
                  </a:lnTo>
                  <a:lnTo>
                    <a:pt x="850" y="581"/>
                  </a:lnTo>
                  <a:lnTo>
                    <a:pt x="854" y="667"/>
                  </a:lnTo>
                  <a:lnTo>
                    <a:pt x="851" y="761"/>
                  </a:lnTo>
                  <a:lnTo>
                    <a:pt x="846" y="811"/>
                  </a:lnTo>
                  <a:lnTo>
                    <a:pt x="830" y="849"/>
                  </a:lnTo>
                  <a:lnTo>
                    <a:pt x="791" y="919"/>
                  </a:lnTo>
                  <a:lnTo>
                    <a:pt x="745" y="986"/>
                  </a:lnTo>
                  <a:lnTo>
                    <a:pt x="694" y="1045"/>
                  </a:lnTo>
                  <a:lnTo>
                    <a:pt x="638" y="1098"/>
                  </a:lnTo>
                  <a:lnTo>
                    <a:pt x="575" y="1145"/>
                  </a:lnTo>
                  <a:lnTo>
                    <a:pt x="507" y="1189"/>
                  </a:lnTo>
                  <a:lnTo>
                    <a:pt x="435" y="1226"/>
                  </a:lnTo>
                  <a:lnTo>
                    <a:pt x="396" y="1243"/>
                  </a:lnTo>
                  <a:lnTo>
                    <a:pt x="486" y="1311"/>
                  </a:lnTo>
                  <a:lnTo>
                    <a:pt x="608" y="1425"/>
                  </a:lnTo>
                  <a:lnTo>
                    <a:pt x="684" y="1505"/>
                  </a:lnTo>
                  <a:lnTo>
                    <a:pt x="720" y="1549"/>
                  </a:lnTo>
                  <a:lnTo>
                    <a:pt x="751" y="1556"/>
                  </a:lnTo>
                  <a:lnTo>
                    <a:pt x="810" y="1575"/>
                  </a:lnTo>
                  <a:lnTo>
                    <a:pt x="890" y="1613"/>
                  </a:lnTo>
                  <a:lnTo>
                    <a:pt x="987" y="1686"/>
                  </a:lnTo>
                  <a:lnTo>
                    <a:pt x="1069" y="1773"/>
                  </a:lnTo>
                  <a:lnTo>
                    <a:pt x="1135" y="1876"/>
                  </a:lnTo>
                  <a:lnTo>
                    <a:pt x="1185" y="1988"/>
                  </a:lnTo>
                  <a:lnTo>
                    <a:pt x="1219" y="2106"/>
                  </a:lnTo>
                  <a:lnTo>
                    <a:pt x="1234" y="2227"/>
                  </a:lnTo>
                  <a:lnTo>
                    <a:pt x="1232" y="2348"/>
                  </a:lnTo>
                  <a:lnTo>
                    <a:pt x="1210" y="2463"/>
                  </a:lnTo>
                  <a:lnTo>
                    <a:pt x="1168" y="2570"/>
                  </a:lnTo>
                  <a:lnTo>
                    <a:pt x="1105" y="2665"/>
                  </a:lnTo>
                  <a:lnTo>
                    <a:pt x="1043" y="2725"/>
                  </a:lnTo>
                  <a:lnTo>
                    <a:pt x="994" y="2760"/>
                  </a:lnTo>
                  <a:lnTo>
                    <a:pt x="941" y="2790"/>
                  </a:lnTo>
                  <a:lnTo>
                    <a:pt x="882" y="2815"/>
                  </a:lnTo>
                  <a:lnTo>
                    <a:pt x="817" y="2833"/>
                  </a:lnTo>
                  <a:lnTo>
                    <a:pt x="745" y="2846"/>
                  </a:lnTo>
                  <a:lnTo>
                    <a:pt x="669" y="2851"/>
                  </a:lnTo>
                  <a:lnTo>
                    <a:pt x="585" y="2849"/>
                  </a:lnTo>
                  <a:lnTo>
                    <a:pt x="540" y="2845"/>
                  </a:lnTo>
                  <a:lnTo>
                    <a:pt x="550" y="2872"/>
                  </a:lnTo>
                  <a:lnTo>
                    <a:pt x="579" y="2927"/>
                  </a:lnTo>
                  <a:lnTo>
                    <a:pt x="637" y="3013"/>
                  </a:lnTo>
                  <a:lnTo>
                    <a:pt x="788" y="3201"/>
                  </a:lnTo>
                  <a:lnTo>
                    <a:pt x="948" y="3414"/>
                  </a:lnTo>
                  <a:lnTo>
                    <a:pt x="1016" y="3529"/>
                  </a:lnTo>
                  <a:lnTo>
                    <a:pt x="1054" y="3611"/>
                  </a:lnTo>
                  <a:lnTo>
                    <a:pt x="1083" y="3695"/>
                  </a:lnTo>
                  <a:lnTo>
                    <a:pt x="1103" y="3781"/>
                  </a:lnTo>
                  <a:lnTo>
                    <a:pt x="1112" y="3872"/>
                  </a:lnTo>
                  <a:lnTo>
                    <a:pt x="1106" y="3967"/>
                  </a:lnTo>
                  <a:lnTo>
                    <a:pt x="1098" y="4016"/>
                  </a:lnTo>
                  <a:lnTo>
                    <a:pt x="1088" y="4061"/>
                  </a:lnTo>
                  <a:lnTo>
                    <a:pt x="1053" y="4148"/>
                  </a:lnTo>
                  <a:lnTo>
                    <a:pt x="1003" y="4229"/>
                  </a:lnTo>
                  <a:lnTo>
                    <a:pt x="936" y="4300"/>
                  </a:lnTo>
                  <a:lnTo>
                    <a:pt x="854" y="4357"/>
                  </a:lnTo>
                  <a:lnTo>
                    <a:pt x="758" y="4396"/>
                  </a:lnTo>
                  <a:lnTo>
                    <a:pt x="647" y="4415"/>
                  </a:lnTo>
                  <a:lnTo>
                    <a:pt x="520" y="4408"/>
                  </a:lnTo>
                  <a:lnTo>
                    <a:pt x="450" y="4393"/>
                  </a:lnTo>
                  <a:lnTo>
                    <a:pt x="487" y="4429"/>
                  </a:lnTo>
                  <a:lnTo>
                    <a:pt x="566" y="4495"/>
                  </a:lnTo>
                  <a:lnTo>
                    <a:pt x="690" y="4585"/>
                  </a:lnTo>
                  <a:lnTo>
                    <a:pt x="808" y="4677"/>
                  </a:lnTo>
                  <a:lnTo>
                    <a:pt x="874" y="4748"/>
                  </a:lnTo>
                  <a:lnTo>
                    <a:pt x="929" y="4830"/>
                  </a:lnTo>
                  <a:lnTo>
                    <a:pt x="964" y="4929"/>
                  </a:lnTo>
                  <a:lnTo>
                    <a:pt x="972" y="4988"/>
                  </a:lnTo>
                  <a:lnTo>
                    <a:pt x="975" y="5027"/>
                  </a:lnTo>
                  <a:lnTo>
                    <a:pt x="972" y="5103"/>
                  </a:lnTo>
                  <a:lnTo>
                    <a:pt x="959" y="5177"/>
                  </a:lnTo>
                  <a:lnTo>
                    <a:pt x="936" y="5246"/>
                  </a:lnTo>
                  <a:lnTo>
                    <a:pt x="903" y="5311"/>
                  </a:lnTo>
                  <a:lnTo>
                    <a:pt x="863" y="5371"/>
                  </a:lnTo>
                  <a:lnTo>
                    <a:pt x="814" y="5427"/>
                  </a:lnTo>
                  <a:lnTo>
                    <a:pt x="759" y="5479"/>
                  </a:lnTo>
                  <a:lnTo>
                    <a:pt x="697" y="5524"/>
                  </a:lnTo>
                  <a:lnTo>
                    <a:pt x="630" y="5564"/>
                  </a:lnTo>
                  <a:lnTo>
                    <a:pt x="558" y="5599"/>
                  </a:lnTo>
                  <a:lnTo>
                    <a:pt x="481" y="5628"/>
                  </a:lnTo>
                  <a:lnTo>
                    <a:pt x="402" y="5649"/>
                  </a:lnTo>
                  <a:lnTo>
                    <a:pt x="320" y="5665"/>
                  </a:lnTo>
                  <a:lnTo>
                    <a:pt x="236" y="5674"/>
                  </a:lnTo>
                  <a:lnTo>
                    <a:pt x="152" y="5674"/>
                  </a:lnTo>
                  <a:lnTo>
                    <a:pt x="108" y="5672"/>
                  </a:lnTo>
                  <a:lnTo>
                    <a:pt x="110" y="5656"/>
                  </a:lnTo>
                  <a:lnTo>
                    <a:pt x="100" y="5639"/>
                  </a:lnTo>
                  <a:lnTo>
                    <a:pt x="90" y="5636"/>
                  </a:lnTo>
                  <a:lnTo>
                    <a:pt x="91" y="5603"/>
                  </a:lnTo>
                  <a:lnTo>
                    <a:pt x="85" y="5545"/>
                  </a:lnTo>
                  <a:lnTo>
                    <a:pt x="68" y="5469"/>
                  </a:lnTo>
                  <a:lnTo>
                    <a:pt x="38" y="5373"/>
                  </a:lnTo>
                  <a:lnTo>
                    <a:pt x="22" y="5295"/>
                  </a:lnTo>
                  <a:lnTo>
                    <a:pt x="18" y="5236"/>
                  </a:lnTo>
                  <a:lnTo>
                    <a:pt x="18" y="5204"/>
                  </a:lnTo>
                  <a:lnTo>
                    <a:pt x="18" y="5005"/>
                  </a:lnTo>
                  <a:lnTo>
                    <a:pt x="38" y="4850"/>
                  </a:lnTo>
                  <a:lnTo>
                    <a:pt x="84" y="4573"/>
                  </a:lnTo>
                  <a:lnTo>
                    <a:pt x="101" y="4382"/>
                  </a:lnTo>
                  <a:lnTo>
                    <a:pt x="98" y="4258"/>
                  </a:lnTo>
                  <a:lnTo>
                    <a:pt x="77" y="4134"/>
                  </a:lnTo>
                  <a:lnTo>
                    <a:pt x="33" y="4007"/>
                  </a:lnTo>
                  <a:lnTo>
                    <a:pt x="0" y="3944"/>
                  </a:lnTo>
                  <a:lnTo>
                    <a:pt x="0" y="3457"/>
                  </a:lnTo>
                  <a:lnTo>
                    <a:pt x="5" y="3415"/>
                  </a:lnTo>
                  <a:lnTo>
                    <a:pt x="18" y="3339"/>
                  </a:lnTo>
                  <a:lnTo>
                    <a:pt x="48" y="3234"/>
                  </a:lnTo>
                  <a:lnTo>
                    <a:pt x="128" y="3045"/>
                  </a:lnTo>
                  <a:lnTo>
                    <a:pt x="180" y="2917"/>
                  </a:lnTo>
                  <a:lnTo>
                    <a:pt x="190" y="2895"/>
                  </a:lnTo>
                  <a:lnTo>
                    <a:pt x="202" y="2823"/>
                  </a:lnTo>
                  <a:lnTo>
                    <a:pt x="202" y="2740"/>
                  </a:lnTo>
                  <a:lnTo>
                    <a:pt x="189" y="2691"/>
                  </a:lnTo>
                  <a:lnTo>
                    <a:pt x="173" y="2669"/>
                  </a:lnTo>
                  <a:lnTo>
                    <a:pt x="162" y="2665"/>
                  </a:lnTo>
                  <a:lnTo>
                    <a:pt x="150" y="2613"/>
                  </a:lnTo>
                  <a:lnTo>
                    <a:pt x="130" y="2540"/>
                  </a:lnTo>
                  <a:lnTo>
                    <a:pt x="124" y="2482"/>
                  </a:lnTo>
                  <a:lnTo>
                    <a:pt x="126" y="2449"/>
                  </a:lnTo>
                  <a:lnTo>
                    <a:pt x="126" y="1945"/>
                  </a:lnTo>
                  <a:lnTo>
                    <a:pt x="127" y="1881"/>
                  </a:lnTo>
                  <a:lnTo>
                    <a:pt x="139" y="1768"/>
                  </a:lnTo>
                  <a:lnTo>
                    <a:pt x="172" y="1612"/>
                  </a:lnTo>
                  <a:lnTo>
                    <a:pt x="198" y="1513"/>
                  </a:lnTo>
                  <a:lnTo>
                    <a:pt x="205" y="1504"/>
                  </a:lnTo>
                  <a:lnTo>
                    <a:pt x="215" y="1481"/>
                  </a:lnTo>
                  <a:lnTo>
                    <a:pt x="219" y="1439"/>
                  </a:lnTo>
                  <a:lnTo>
                    <a:pt x="213" y="1338"/>
                  </a:lnTo>
                  <a:lnTo>
                    <a:pt x="216" y="1279"/>
                  </a:lnTo>
                  <a:lnTo>
                    <a:pt x="213" y="1215"/>
                  </a:lnTo>
                  <a:lnTo>
                    <a:pt x="219" y="1107"/>
                  </a:lnTo>
                  <a:lnTo>
                    <a:pt x="215" y="1060"/>
                  </a:lnTo>
                  <a:lnTo>
                    <a:pt x="205" y="1036"/>
                  </a:lnTo>
                  <a:lnTo>
                    <a:pt x="198" y="1027"/>
                  </a:lnTo>
                  <a:lnTo>
                    <a:pt x="198" y="991"/>
                  </a:lnTo>
                  <a:lnTo>
                    <a:pt x="211" y="781"/>
                  </a:lnTo>
                  <a:lnTo>
                    <a:pt x="229" y="394"/>
                  </a:lnTo>
                  <a:lnTo>
                    <a:pt x="235" y="12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자유형 117">
              <a:extLst>
                <a:ext uri="{FF2B5EF4-FFF2-40B4-BE49-F238E27FC236}">
                  <a16:creationId xmlns:a16="http://schemas.microsoft.com/office/drawing/2014/main" id="{506CA859-D472-42AE-979E-519C67156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00" y="7005590"/>
              <a:ext cx="4340085" cy="9565768"/>
            </a:xfrm>
            <a:custGeom>
              <a:avLst/>
              <a:gdLst>
                <a:gd name="connsiteX0" fmla="*/ 10225 w 2304124"/>
                <a:gd name="connsiteY0" fmla="*/ 3729484 h 5078407"/>
                <a:gd name="connsiteX1" fmla="*/ 14747 w 2304124"/>
                <a:gd name="connsiteY1" fmla="*/ 3732724 h 5078407"/>
                <a:gd name="connsiteX2" fmla="*/ 20737 w 2304124"/>
                <a:gd name="connsiteY2" fmla="*/ 3739593 h 5078407"/>
                <a:gd name="connsiteX3" fmla="*/ 0 w 2304124"/>
                <a:gd name="connsiteY3" fmla="*/ 3713705 h 5078407"/>
                <a:gd name="connsiteX4" fmla="*/ 6452 w 2304124"/>
                <a:gd name="connsiteY4" fmla="*/ 3725856 h 5078407"/>
                <a:gd name="connsiteX5" fmla="*/ 10225 w 2304124"/>
                <a:gd name="connsiteY5" fmla="*/ 3729484 h 5078407"/>
                <a:gd name="connsiteX6" fmla="*/ 0 w 2304124"/>
                <a:gd name="connsiteY6" fmla="*/ 3722157 h 5078407"/>
                <a:gd name="connsiteX7" fmla="*/ 1624638 w 2304124"/>
                <a:gd name="connsiteY7" fmla="*/ 0 h 5078407"/>
                <a:gd name="connsiteX8" fmla="*/ 1639672 w 2304124"/>
                <a:gd name="connsiteY8" fmla="*/ 1871 h 5078407"/>
                <a:gd name="connsiteX9" fmla="*/ 1654851 w 2304124"/>
                <a:gd name="connsiteY9" fmla="*/ 9493 h 5078407"/>
                <a:gd name="connsiteX10" fmla="*/ 1698221 w 2304124"/>
                <a:gd name="connsiteY10" fmla="*/ 19164 h 5078407"/>
                <a:gd name="connsiteX11" fmla="*/ 1719338 w 2304124"/>
                <a:gd name="connsiteY11" fmla="*/ 25889 h 5078407"/>
                <a:gd name="connsiteX12" fmla="*/ 1726728 w 2304124"/>
                <a:gd name="connsiteY12" fmla="*/ 26706 h 5078407"/>
                <a:gd name="connsiteX13" fmla="*/ 1730234 w 2304124"/>
                <a:gd name="connsiteY13" fmla="*/ 27689 h 5078407"/>
                <a:gd name="connsiteX14" fmla="*/ 1751896 w 2304124"/>
                <a:gd name="connsiteY14" fmla="*/ 45538 h 5078407"/>
                <a:gd name="connsiteX15" fmla="*/ 1815668 w 2304124"/>
                <a:gd name="connsiteY15" fmla="*/ 217446 h 5078407"/>
                <a:gd name="connsiteX16" fmla="*/ 1835077 w 2304124"/>
                <a:gd name="connsiteY16" fmla="*/ 372718 h 5078407"/>
                <a:gd name="connsiteX17" fmla="*/ 1836464 w 2304124"/>
                <a:gd name="connsiteY17" fmla="*/ 487266 h 5078407"/>
                <a:gd name="connsiteX18" fmla="*/ 1835206 w 2304124"/>
                <a:gd name="connsiteY18" fmla="*/ 592138 h 5078407"/>
                <a:gd name="connsiteX19" fmla="*/ 1831318 w 2304124"/>
                <a:gd name="connsiteY19" fmla="*/ 602837 h 5078407"/>
                <a:gd name="connsiteX20" fmla="*/ 1829014 w 2304124"/>
                <a:gd name="connsiteY20" fmla="*/ 625554 h 5078407"/>
                <a:gd name="connsiteX21" fmla="*/ 1831779 w 2304124"/>
                <a:gd name="connsiteY21" fmla="*/ 677860 h 5078407"/>
                <a:gd name="connsiteX22" fmla="*/ 1830396 w 2304124"/>
                <a:gd name="connsiteY22" fmla="*/ 710089 h 5078407"/>
                <a:gd name="connsiteX23" fmla="*/ 1831779 w 2304124"/>
                <a:gd name="connsiteY23" fmla="*/ 746017 h 5078407"/>
                <a:gd name="connsiteX24" fmla="*/ 1827170 w 2304124"/>
                <a:gd name="connsiteY24" fmla="*/ 809945 h 5078407"/>
                <a:gd name="connsiteX25" fmla="*/ 1809659 w 2304124"/>
                <a:gd name="connsiteY25" fmla="*/ 895537 h 5078407"/>
                <a:gd name="connsiteX26" fmla="*/ 1796987 w 2304124"/>
                <a:gd name="connsiteY26" fmla="*/ 951541 h 5078407"/>
                <a:gd name="connsiteX27" fmla="*/ 1790996 w 2304124"/>
                <a:gd name="connsiteY27" fmla="*/ 976373 h 5078407"/>
                <a:gd name="connsiteX28" fmla="*/ 1772562 w 2304124"/>
                <a:gd name="connsiteY28" fmla="*/ 1020754 h 5078407"/>
                <a:gd name="connsiteX29" fmla="*/ 1763807 w 2304124"/>
                <a:gd name="connsiteY29" fmla="*/ 1042944 h 5078407"/>
                <a:gd name="connsiteX30" fmla="*/ 1759199 w 2304124"/>
                <a:gd name="connsiteY30" fmla="*/ 1079927 h 5078407"/>
                <a:gd name="connsiteX31" fmla="*/ 1758649 w 2304124"/>
                <a:gd name="connsiteY31" fmla="*/ 1089443 h 5078407"/>
                <a:gd name="connsiteX32" fmla="*/ 1734058 w 2304124"/>
                <a:gd name="connsiteY32" fmla="*/ 1168395 h 5078407"/>
                <a:gd name="connsiteX33" fmla="*/ 1713420 w 2304124"/>
                <a:gd name="connsiteY33" fmla="*/ 1300157 h 5078407"/>
                <a:gd name="connsiteX34" fmla="*/ 1700720 w 2304124"/>
                <a:gd name="connsiteY34" fmla="*/ 1693857 h 5078407"/>
                <a:gd name="connsiteX35" fmla="*/ 1726120 w 2304124"/>
                <a:gd name="connsiteY35" fmla="*/ 1973257 h 5078407"/>
                <a:gd name="connsiteX36" fmla="*/ 1802320 w 2304124"/>
                <a:gd name="connsiteY36" fmla="*/ 2214557 h 5078407"/>
                <a:gd name="connsiteX37" fmla="*/ 1805594 w 2304124"/>
                <a:gd name="connsiteY37" fmla="*/ 2217482 h 5078407"/>
                <a:gd name="connsiteX38" fmla="*/ 1817954 w 2304124"/>
                <a:gd name="connsiteY38" fmla="*/ 2259711 h 5078407"/>
                <a:gd name="connsiteX39" fmla="*/ 1837309 w 2304124"/>
                <a:gd name="connsiteY39" fmla="*/ 2355341 h 5078407"/>
                <a:gd name="connsiteX40" fmla="*/ 1846986 w 2304124"/>
                <a:gd name="connsiteY40" fmla="*/ 2423497 h 5078407"/>
                <a:gd name="connsiteX41" fmla="*/ 1852977 w 2304124"/>
                <a:gd name="connsiteY41" fmla="*/ 2493767 h 5078407"/>
                <a:gd name="connsiteX42" fmla="*/ 1855742 w 2304124"/>
                <a:gd name="connsiteY42" fmla="*/ 2567734 h 5078407"/>
                <a:gd name="connsiteX43" fmla="*/ 1854820 w 2304124"/>
                <a:gd name="connsiteY43" fmla="*/ 2606831 h 5078407"/>
                <a:gd name="connsiteX44" fmla="*/ 1857125 w 2304124"/>
                <a:gd name="connsiteY44" fmla="*/ 2697177 h 5078407"/>
                <a:gd name="connsiteX45" fmla="*/ 1853899 w 2304124"/>
                <a:gd name="connsiteY45" fmla="*/ 2837187 h 5078407"/>
                <a:gd name="connsiteX46" fmla="*/ 1857585 w 2304124"/>
                <a:gd name="connsiteY46" fmla="*/ 2925421 h 5078407"/>
                <a:gd name="connsiteX47" fmla="*/ 1863576 w 2304124"/>
                <a:gd name="connsiteY47" fmla="*/ 2965046 h 5078407"/>
                <a:gd name="connsiteX48" fmla="*/ 1864498 w 2304124"/>
                <a:gd name="connsiteY48" fmla="*/ 3082338 h 5078407"/>
                <a:gd name="connsiteX49" fmla="*/ 1858967 w 2304124"/>
                <a:gd name="connsiteY49" fmla="*/ 3251407 h 5078407"/>
                <a:gd name="connsiteX50" fmla="*/ 1847908 w 2304124"/>
                <a:gd name="connsiteY50" fmla="*/ 3356546 h 5078407"/>
                <a:gd name="connsiteX51" fmla="*/ 1838231 w 2304124"/>
                <a:gd name="connsiteY51" fmla="*/ 3405682 h 5078407"/>
                <a:gd name="connsiteX52" fmla="*/ 1835926 w 2304124"/>
                <a:gd name="connsiteY52" fmla="*/ 3410965 h 5078407"/>
                <a:gd name="connsiteX53" fmla="*/ 1831318 w 2304124"/>
                <a:gd name="connsiteY53" fmla="*/ 3424702 h 5078407"/>
                <a:gd name="connsiteX54" fmla="*/ 1829014 w 2304124"/>
                <a:gd name="connsiteY54" fmla="*/ 3449005 h 5078407"/>
                <a:gd name="connsiteX55" fmla="*/ 1831779 w 2304124"/>
                <a:gd name="connsiteY55" fmla="*/ 3505010 h 5078407"/>
                <a:gd name="connsiteX56" fmla="*/ 1830396 w 2304124"/>
                <a:gd name="connsiteY56" fmla="*/ 3539352 h 5078407"/>
                <a:gd name="connsiteX57" fmla="*/ 1829014 w 2304124"/>
                <a:gd name="connsiteY57" fmla="*/ 3579505 h 5078407"/>
                <a:gd name="connsiteX58" fmla="*/ 1822562 w 2304124"/>
                <a:gd name="connsiteY58" fmla="*/ 3673022 h 5078407"/>
                <a:gd name="connsiteX59" fmla="*/ 1806433 w 2304124"/>
                <a:gd name="connsiteY59" fmla="*/ 3825184 h 5078407"/>
                <a:gd name="connsiteX60" fmla="*/ 1796987 w 2304124"/>
                <a:gd name="connsiteY60" fmla="*/ 3921870 h 5078407"/>
                <a:gd name="connsiteX61" fmla="*/ 1792378 w 2304124"/>
                <a:gd name="connsiteY61" fmla="*/ 3936135 h 5078407"/>
                <a:gd name="connsiteX62" fmla="*/ 1787309 w 2304124"/>
                <a:gd name="connsiteY62" fmla="*/ 3977875 h 5078407"/>
                <a:gd name="connsiteX63" fmla="*/ 1787309 w 2304124"/>
                <a:gd name="connsiteY63" fmla="*/ 4023840 h 5078407"/>
                <a:gd name="connsiteX64" fmla="*/ 1792378 w 2304124"/>
                <a:gd name="connsiteY64" fmla="*/ 4065579 h 5078407"/>
                <a:gd name="connsiteX65" fmla="*/ 1796987 w 2304124"/>
                <a:gd name="connsiteY65" fmla="*/ 4079844 h 5078407"/>
                <a:gd name="connsiteX66" fmla="*/ 1796987 w 2304124"/>
                <a:gd name="connsiteY66" fmla="*/ 4113130 h 5078407"/>
                <a:gd name="connsiteX67" fmla="*/ 1796526 w 2304124"/>
                <a:gd name="connsiteY67" fmla="*/ 4140604 h 5078407"/>
                <a:gd name="connsiteX68" fmla="*/ 1801595 w 2304124"/>
                <a:gd name="connsiteY68" fmla="*/ 4176002 h 5078407"/>
                <a:gd name="connsiteX69" fmla="*/ 1809659 w 2304124"/>
                <a:gd name="connsiteY69" fmla="*/ 4188154 h 5078407"/>
                <a:gd name="connsiteX70" fmla="*/ 1817032 w 2304124"/>
                <a:gd name="connsiteY70" fmla="*/ 4194494 h 5078407"/>
                <a:gd name="connsiteX71" fmla="*/ 1821641 w 2304124"/>
                <a:gd name="connsiteY71" fmla="*/ 4196607 h 5078407"/>
                <a:gd name="connsiteX72" fmla="*/ 1837309 w 2304124"/>
                <a:gd name="connsiteY72" fmla="*/ 4230950 h 5078407"/>
                <a:gd name="connsiteX73" fmla="*/ 1872792 w 2304124"/>
                <a:gd name="connsiteY73" fmla="*/ 4294879 h 5078407"/>
                <a:gd name="connsiteX74" fmla="*/ 1915419 w 2304124"/>
                <a:gd name="connsiteY74" fmla="*/ 4352468 h 5078407"/>
                <a:gd name="connsiteX75" fmla="*/ 1966340 w 2304124"/>
                <a:gd name="connsiteY75" fmla="*/ 4401604 h 5078407"/>
                <a:gd name="connsiteX76" fmla="*/ 2024864 w 2304124"/>
                <a:gd name="connsiteY76" fmla="*/ 4442286 h 5078407"/>
                <a:gd name="connsiteX77" fmla="*/ 2091914 w 2304124"/>
                <a:gd name="connsiteY77" fmla="*/ 4475571 h 5078407"/>
                <a:gd name="connsiteX78" fmla="*/ 2169102 w 2304124"/>
                <a:gd name="connsiteY78" fmla="*/ 4497761 h 5078407"/>
                <a:gd name="connsiteX79" fmla="*/ 2256429 w 2304124"/>
                <a:gd name="connsiteY79" fmla="*/ 4510441 h 5078407"/>
                <a:gd name="connsiteX80" fmla="*/ 2304124 w 2304124"/>
                <a:gd name="connsiteY80" fmla="*/ 4512555 h 5078407"/>
                <a:gd name="connsiteX81" fmla="*/ 2304124 w 2304124"/>
                <a:gd name="connsiteY81" fmla="*/ 4520480 h 5078407"/>
                <a:gd name="connsiteX82" fmla="*/ 2275092 w 2304124"/>
                <a:gd name="connsiteY82" fmla="*/ 4554294 h 5078407"/>
                <a:gd name="connsiteX83" fmla="*/ 2211729 w 2304124"/>
                <a:gd name="connsiteY83" fmla="*/ 4617694 h 5078407"/>
                <a:gd name="connsiteX84" fmla="*/ 2112882 w 2304124"/>
                <a:gd name="connsiteY84" fmla="*/ 4709097 h 5078407"/>
                <a:gd name="connsiteX85" fmla="*/ 2046754 w 2304124"/>
                <a:gd name="connsiteY85" fmla="*/ 4770385 h 5078407"/>
                <a:gd name="connsiteX86" fmla="*/ 2011500 w 2304124"/>
                <a:gd name="connsiteY86" fmla="*/ 4796802 h 5078407"/>
                <a:gd name="connsiteX87" fmla="*/ 1955510 w 2304124"/>
                <a:gd name="connsiteY87" fmla="*/ 4834843 h 5078407"/>
                <a:gd name="connsiteX88" fmla="*/ 1916340 w 2304124"/>
                <a:gd name="connsiteY88" fmla="*/ 4857561 h 5078407"/>
                <a:gd name="connsiteX89" fmla="*/ 1875096 w 2304124"/>
                <a:gd name="connsiteY89" fmla="*/ 4877638 h 5078407"/>
                <a:gd name="connsiteX90" fmla="*/ 1830396 w 2304124"/>
                <a:gd name="connsiteY90" fmla="*/ 4892960 h 5078407"/>
                <a:gd name="connsiteX91" fmla="*/ 1783162 w 2304124"/>
                <a:gd name="connsiteY91" fmla="*/ 4904583 h 5078407"/>
                <a:gd name="connsiteX92" fmla="*/ 1732471 w 2304124"/>
                <a:gd name="connsiteY92" fmla="*/ 4910923 h 5078407"/>
                <a:gd name="connsiteX93" fmla="*/ 1705052 w 2304124"/>
                <a:gd name="connsiteY93" fmla="*/ 4911980 h 5078407"/>
                <a:gd name="connsiteX94" fmla="*/ 1681550 w 2304124"/>
                <a:gd name="connsiteY94" fmla="*/ 4910395 h 5078407"/>
                <a:gd name="connsiteX95" fmla="*/ 1631551 w 2304124"/>
                <a:gd name="connsiteY95" fmla="*/ 4899828 h 5078407"/>
                <a:gd name="connsiteX96" fmla="*/ 1581782 w 2304124"/>
                <a:gd name="connsiteY96" fmla="*/ 4888204 h 5078407"/>
                <a:gd name="connsiteX97" fmla="*/ 1546067 w 2304124"/>
                <a:gd name="connsiteY97" fmla="*/ 4883450 h 5078407"/>
                <a:gd name="connsiteX98" fmla="*/ 1524409 w 2304124"/>
                <a:gd name="connsiteY98" fmla="*/ 4885034 h 5078407"/>
                <a:gd name="connsiteX99" fmla="*/ 1514270 w 2304124"/>
                <a:gd name="connsiteY99" fmla="*/ 4886620 h 5078407"/>
                <a:gd name="connsiteX100" fmla="*/ 1509662 w 2304124"/>
                <a:gd name="connsiteY100" fmla="*/ 4885034 h 5078407"/>
                <a:gd name="connsiteX101" fmla="*/ 1499063 w 2304124"/>
                <a:gd name="connsiteY101" fmla="*/ 4883978 h 5078407"/>
                <a:gd name="connsiteX102" fmla="*/ 1480861 w 2304124"/>
                <a:gd name="connsiteY102" fmla="*/ 4889790 h 5078407"/>
                <a:gd name="connsiteX103" fmla="*/ 1456898 w 2304124"/>
                <a:gd name="connsiteY103" fmla="*/ 4906168 h 5078407"/>
                <a:gd name="connsiteX104" fmla="*/ 1437082 w 2304124"/>
                <a:gd name="connsiteY104" fmla="*/ 4926245 h 5078407"/>
                <a:gd name="connsiteX105" fmla="*/ 1431092 w 2304124"/>
                <a:gd name="connsiteY105" fmla="*/ 4936284 h 5078407"/>
                <a:gd name="connsiteX106" fmla="*/ 1428327 w 2304124"/>
                <a:gd name="connsiteY106" fmla="*/ 4942096 h 5078407"/>
                <a:gd name="connsiteX107" fmla="*/ 1420262 w 2304124"/>
                <a:gd name="connsiteY107" fmla="*/ 4951077 h 5078407"/>
                <a:gd name="connsiteX108" fmla="*/ 1414271 w 2304124"/>
                <a:gd name="connsiteY108" fmla="*/ 4953191 h 5078407"/>
                <a:gd name="connsiteX109" fmla="*/ 1414271 w 2304124"/>
                <a:gd name="connsiteY109" fmla="*/ 4946851 h 5078407"/>
                <a:gd name="connsiteX110" fmla="*/ 1408280 w 2304124"/>
                <a:gd name="connsiteY110" fmla="*/ 4947379 h 5078407"/>
                <a:gd name="connsiteX111" fmla="*/ 1388926 w 2304124"/>
                <a:gd name="connsiteY111" fmla="*/ 4969569 h 5078407"/>
                <a:gd name="connsiteX112" fmla="*/ 1348834 w 2304124"/>
                <a:gd name="connsiteY112" fmla="*/ 5022404 h 5078407"/>
                <a:gd name="connsiteX113" fmla="*/ 1314503 w 2304124"/>
                <a:gd name="connsiteY113" fmla="*/ 5058859 h 5078407"/>
                <a:gd name="connsiteX114" fmla="*/ 1291922 w 2304124"/>
                <a:gd name="connsiteY114" fmla="*/ 5075237 h 5078407"/>
                <a:gd name="connsiteX115" fmla="*/ 1281323 w 2304124"/>
                <a:gd name="connsiteY115" fmla="*/ 5078407 h 5078407"/>
                <a:gd name="connsiteX116" fmla="*/ 1272107 w 2304124"/>
                <a:gd name="connsiteY116" fmla="*/ 5073124 h 5078407"/>
                <a:gd name="connsiteX117" fmla="*/ 1258052 w 2304124"/>
                <a:gd name="connsiteY117" fmla="*/ 5057802 h 5078407"/>
                <a:gd name="connsiteX118" fmla="*/ 1246070 w 2304124"/>
                <a:gd name="connsiteY118" fmla="*/ 5040367 h 5078407"/>
                <a:gd name="connsiteX119" fmla="*/ 1232246 w 2304124"/>
                <a:gd name="connsiteY119" fmla="*/ 5025045 h 5078407"/>
                <a:gd name="connsiteX120" fmla="*/ 1222568 w 2304124"/>
                <a:gd name="connsiteY120" fmla="*/ 5019761 h 5078407"/>
                <a:gd name="connsiteX121" fmla="*/ 1214273 w 2304124"/>
                <a:gd name="connsiteY121" fmla="*/ 5001797 h 5078407"/>
                <a:gd name="connsiteX122" fmla="*/ 1192154 w 2304124"/>
                <a:gd name="connsiteY122" fmla="*/ 4969569 h 5078407"/>
                <a:gd name="connsiteX123" fmla="*/ 1166578 w 2304124"/>
                <a:gd name="connsiteY123" fmla="*/ 4941039 h 5078407"/>
                <a:gd name="connsiteX124" fmla="*/ 1138007 w 2304124"/>
                <a:gd name="connsiteY124" fmla="*/ 4915150 h 5078407"/>
                <a:gd name="connsiteX125" fmla="*/ 1122800 w 2304124"/>
                <a:gd name="connsiteY125" fmla="*/ 4903526 h 5078407"/>
                <a:gd name="connsiteX126" fmla="*/ 1058975 w 2304124"/>
                <a:gd name="connsiteY126" fmla="*/ 4831673 h 5078407"/>
                <a:gd name="connsiteX127" fmla="*/ 927179 w 2304124"/>
                <a:gd name="connsiteY127" fmla="*/ 4689549 h 5078407"/>
                <a:gd name="connsiteX128" fmla="*/ 856443 w 2304124"/>
                <a:gd name="connsiteY128" fmla="*/ 4620336 h 5078407"/>
                <a:gd name="connsiteX129" fmla="*/ 836167 w 2304124"/>
                <a:gd name="connsiteY129" fmla="*/ 4599203 h 5078407"/>
                <a:gd name="connsiteX130" fmla="*/ 799070 w 2304124"/>
                <a:gd name="connsiteY130" fmla="*/ 4564861 h 5078407"/>
                <a:gd name="connsiteX131" fmla="*/ 771881 w 2304124"/>
                <a:gd name="connsiteY131" fmla="*/ 4549539 h 5078407"/>
                <a:gd name="connsiteX132" fmla="*/ 756675 w 2304124"/>
                <a:gd name="connsiteY132" fmla="*/ 4545841 h 5078407"/>
                <a:gd name="connsiteX133" fmla="*/ 753449 w 2304124"/>
                <a:gd name="connsiteY133" fmla="*/ 4531575 h 5078407"/>
                <a:gd name="connsiteX134" fmla="*/ 741467 w 2304124"/>
                <a:gd name="connsiteY134" fmla="*/ 4508328 h 5078407"/>
                <a:gd name="connsiteX135" fmla="*/ 716813 w 2304124"/>
                <a:gd name="connsiteY135" fmla="*/ 4479269 h 5078407"/>
                <a:gd name="connsiteX136" fmla="*/ 678104 w 2304124"/>
                <a:gd name="connsiteY136" fmla="*/ 4447569 h 5078407"/>
                <a:gd name="connsiteX137" fmla="*/ 651607 w 2304124"/>
                <a:gd name="connsiteY137" fmla="*/ 4420624 h 5078407"/>
                <a:gd name="connsiteX138" fmla="*/ 637782 w 2304124"/>
                <a:gd name="connsiteY138" fmla="*/ 4400019 h 5078407"/>
                <a:gd name="connsiteX139" fmla="*/ 632252 w 2304124"/>
                <a:gd name="connsiteY139" fmla="*/ 4387338 h 5078407"/>
                <a:gd name="connsiteX140" fmla="*/ 615202 w 2304124"/>
                <a:gd name="connsiteY140" fmla="*/ 4379942 h 5078407"/>
                <a:gd name="connsiteX141" fmla="*/ 584326 w 2304124"/>
                <a:gd name="connsiteY141" fmla="*/ 4360393 h 5078407"/>
                <a:gd name="connsiteX142" fmla="*/ 544926 w 2304124"/>
                <a:gd name="connsiteY142" fmla="*/ 4324465 h 5078407"/>
                <a:gd name="connsiteX143" fmla="*/ 496309 w 2304124"/>
                <a:gd name="connsiteY143" fmla="*/ 4273745 h 5078407"/>
                <a:gd name="connsiteX144" fmla="*/ 455756 w 2304124"/>
                <a:gd name="connsiteY144" fmla="*/ 4239403 h 5078407"/>
                <a:gd name="connsiteX145" fmla="*/ 425341 w 2304124"/>
                <a:gd name="connsiteY145" fmla="*/ 4220383 h 5078407"/>
                <a:gd name="connsiteX146" fmla="*/ 407139 w 2304124"/>
                <a:gd name="connsiteY146" fmla="*/ 4213514 h 5078407"/>
                <a:gd name="connsiteX147" fmla="*/ 393314 w 2304124"/>
                <a:gd name="connsiteY147" fmla="*/ 4189739 h 5078407"/>
                <a:gd name="connsiteX148" fmla="*/ 361978 w 2304124"/>
                <a:gd name="connsiteY148" fmla="*/ 4147472 h 5078407"/>
                <a:gd name="connsiteX149" fmla="*/ 311518 w 2304124"/>
                <a:gd name="connsiteY149" fmla="*/ 4087241 h 5078407"/>
                <a:gd name="connsiteX150" fmla="*/ 240320 w 2304124"/>
                <a:gd name="connsiteY150" fmla="*/ 4011160 h 5078407"/>
                <a:gd name="connsiteX151" fmla="*/ 188477 w 2304124"/>
                <a:gd name="connsiteY151" fmla="*/ 3951986 h 5078407"/>
                <a:gd name="connsiteX152" fmla="*/ 156220 w 2304124"/>
                <a:gd name="connsiteY152" fmla="*/ 3910247 h 5078407"/>
                <a:gd name="connsiteX153" fmla="*/ 141013 w 2304124"/>
                <a:gd name="connsiteY153" fmla="*/ 3888585 h 5078407"/>
                <a:gd name="connsiteX154" fmla="*/ 135943 w 2304124"/>
                <a:gd name="connsiteY154" fmla="*/ 3883829 h 5078407"/>
                <a:gd name="connsiteX155" fmla="*/ 126727 w 2304124"/>
                <a:gd name="connsiteY155" fmla="*/ 3881188 h 5078407"/>
                <a:gd name="connsiteX156" fmla="*/ 113133 w 2304124"/>
                <a:gd name="connsiteY156" fmla="*/ 3885415 h 5078407"/>
                <a:gd name="connsiteX157" fmla="*/ 99769 w 2304124"/>
                <a:gd name="connsiteY157" fmla="*/ 3888585 h 5078407"/>
                <a:gd name="connsiteX158" fmla="*/ 102995 w 2304124"/>
                <a:gd name="connsiteY158" fmla="*/ 3876433 h 5078407"/>
                <a:gd name="connsiteX159" fmla="*/ 101612 w 2304124"/>
                <a:gd name="connsiteY159" fmla="*/ 3856357 h 5078407"/>
                <a:gd name="connsiteX160" fmla="*/ 95160 w 2304124"/>
                <a:gd name="connsiteY160" fmla="*/ 3841563 h 5078407"/>
                <a:gd name="connsiteX161" fmla="*/ 83640 w 2304124"/>
                <a:gd name="connsiteY161" fmla="*/ 3829939 h 5078407"/>
                <a:gd name="connsiteX162" fmla="*/ 65207 w 2304124"/>
                <a:gd name="connsiteY162" fmla="*/ 3813561 h 5078407"/>
                <a:gd name="connsiteX163" fmla="*/ 51382 w 2304124"/>
                <a:gd name="connsiteY163" fmla="*/ 3796654 h 5078407"/>
                <a:gd name="connsiteX164" fmla="*/ 48156 w 2304124"/>
                <a:gd name="connsiteY164" fmla="*/ 3781332 h 5078407"/>
                <a:gd name="connsiteX165" fmla="*/ 50000 w 2304124"/>
                <a:gd name="connsiteY165" fmla="*/ 3771822 h 5078407"/>
                <a:gd name="connsiteX166" fmla="*/ 37788 w 2304124"/>
                <a:gd name="connsiteY166" fmla="*/ 3759141 h 5078407"/>
                <a:gd name="connsiteX167" fmla="*/ 20737 w 2304124"/>
                <a:gd name="connsiteY167" fmla="*/ 3739593 h 5078407"/>
                <a:gd name="connsiteX168" fmla="*/ 36405 w 2304124"/>
                <a:gd name="connsiteY168" fmla="*/ 3742234 h 5078407"/>
                <a:gd name="connsiteX169" fmla="*/ 53226 w 2304124"/>
                <a:gd name="connsiteY169" fmla="*/ 3735894 h 5078407"/>
                <a:gd name="connsiteX170" fmla="*/ 79953 w 2304124"/>
                <a:gd name="connsiteY170" fmla="*/ 3713705 h 5078407"/>
                <a:gd name="connsiteX171" fmla="*/ 116128 w 2304124"/>
                <a:gd name="connsiteY171" fmla="*/ 3674079 h 5078407"/>
                <a:gd name="connsiteX172" fmla="*/ 133178 w 2304124"/>
                <a:gd name="connsiteY172" fmla="*/ 3655587 h 5078407"/>
                <a:gd name="connsiteX173" fmla="*/ 205298 w 2304124"/>
                <a:gd name="connsiteY173" fmla="*/ 3583732 h 5078407"/>
                <a:gd name="connsiteX174" fmla="*/ 320734 w 2304124"/>
                <a:gd name="connsiteY174" fmla="*/ 3471196 h 5078407"/>
                <a:gd name="connsiteX175" fmla="*/ 388706 w 2304124"/>
                <a:gd name="connsiteY175" fmla="*/ 3398814 h 5078407"/>
                <a:gd name="connsiteX176" fmla="*/ 415895 w 2304124"/>
                <a:gd name="connsiteY176" fmla="*/ 3364471 h 5078407"/>
                <a:gd name="connsiteX177" fmla="*/ 438705 w 2304124"/>
                <a:gd name="connsiteY177" fmla="*/ 3332242 h 5078407"/>
                <a:gd name="connsiteX178" fmla="*/ 481101 w 2304124"/>
                <a:gd name="connsiteY178" fmla="*/ 3255105 h 5078407"/>
                <a:gd name="connsiteX179" fmla="*/ 519119 w 2304124"/>
                <a:gd name="connsiteY179" fmla="*/ 3165815 h 5078407"/>
                <a:gd name="connsiteX180" fmla="*/ 552299 w 2304124"/>
                <a:gd name="connsiteY180" fmla="*/ 3068072 h 5078407"/>
                <a:gd name="connsiteX181" fmla="*/ 582022 w 2304124"/>
                <a:gd name="connsiteY181" fmla="*/ 2965046 h 5078407"/>
                <a:gd name="connsiteX182" fmla="*/ 606445 w 2304124"/>
                <a:gd name="connsiteY182" fmla="*/ 2859378 h 5078407"/>
                <a:gd name="connsiteX183" fmla="*/ 627182 w 2304124"/>
                <a:gd name="connsiteY183" fmla="*/ 2754766 h 5078407"/>
                <a:gd name="connsiteX184" fmla="*/ 642851 w 2304124"/>
                <a:gd name="connsiteY184" fmla="*/ 2654382 h 5078407"/>
                <a:gd name="connsiteX185" fmla="*/ 648842 w 2304124"/>
                <a:gd name="connsiteY185" fmla="*/ 2606831 h 5078407"/>
                <a:gd name="connsiteX186" fmla="*/ 659671 w 2304124"/>
                <a:gd name="connsiteY186" fmla="*/ 2523354 h 5078407"/>
                <a:gd name="connsiteX187" fmla="*/ 685016 w 2304124"/>
                <a:gd name="connsiteY187" fmla="*/ 2362210 h 5078407"/>
                <a:gd name="connsiteX188" fmla="*/ 726951 w 2304124"/>
                <a:gd name="connsiteY188" fmla="*/ 2129740 h 5078407"/>
                <a:gd name="connsiteX189" fmla="*/ 786628 w 2304124"/>
                <a:gd name="connsiteY189" fmla="*/ 1833869 h 5078407"/>
                <a:gd name="connsiteX190" fmla="*/ 828794 w 2304124"/>
                <a:gd name="connsiteY190" fmla="*/ 1614080 h 5078407"/>
                <a:gd name="connsiteX191" fmla="*/ 854139 w 2304124"/>
                <a:gd name="connsiteY191" fmla="*/ 1467201 h 5078407"/>
                <a:gd name="connsiteX192" fmla="*/ 865199 w 2304124"/>
                <a:gd name="connsiteY192" fmla="*/ 1392705 h 5078407"/>
                <a:gd name="connsiteX193" fmla="*/ 869346 w 2304124"/>
                <a:gd name="connsiteY193" fmla="*/ 1363119 h 5078407"/>
                <a:gd name="connsiteX194" fmla="*/ 873032 w 2304124"/>
                <a:gd name="connsiteY194" fmla="*/ 1301302 h 5078407"/>
                <a:gd name="connsiteX195" fmla="*/ 875797 w 2304124"/>
                <a:gd name="connsiteY195" fmla="*/ 1206730 h 5078407"/>
                <a:gd name="connsiteX196" fmla="*/ 878563 w 2304124"/>
                <a:gd name="connsiteY196" fmla="*/ 1113213 h 5078407"/>
                <a:gd name="connsiteX197" fmla="*/ 883401 w 2304124"/>
                <a:gd name="connsiteY197" fmla="*/ 1052454 h 5078407"/>
                <a:gd name="connsiteX198" fmla="*/ 891235 w 2304124"/>
                <a:gd name="connsiteY198" fmla="*/ 994865 h 5078407"/>
                <a:gd name="connsiteX199" fmla="*/ 905060 w 2304124"/>
                <a:gd name="connsiteY199" fmla="*/ 942559 h 5078407"/>
                <a:gd name="connsiteX200" fmla="*/ 915199 w 2304124"/>
                <a:gd name="connsiteY200" fmla="*/ 918256 h 5078407"/>
                <a:gd name="connsiteX201" fmla="*/ 921650 w 2304124"/>
                <a:gd name="connsiteY201" fmla="*/ 903462 h 5078407"/>
                <a:gd name="connsiteX202" fmla="*/ 940543 w 2304124"/>
                <a:gd name="connsiteY202" fmla="*/ 874403 h 5078407"/>
                <a:gd name="connsiteX203" fmla="*/ 975797 w 2304124"/>
                <a:gd name="connsiteY203" fmla="*/ 828966 h 5078407"/>
                <a:gd name="connsiteX204" fmla="*/ 1062201 w 2304124"/>
                <a:gd name="connsiteY204" fmla="*/ 739677 h 5078407"/>
                <a:gd name="connsiteX205" fmla="*/ 1114966 w 2304124"/>
                <a:gd name="connsiteY205" fmla="*/ 685257 h 5078407"/>
                <a:gd name="connsiteX206" fmla="*/ 1167961 w 2304124"/>
                <a:gd name="connsiteY206" fmla="*/ 629781 h 5078407"/>
                <a:gd name="connsiteX207" fmla="*/ 1252061 w 2304124"/>
                <a:gd name="connsiteY207" fmla="*/ 545247 h 5078407"/>
                <a:gd name="connsiteX208" fmla="*/ 1302061 w 2304124"/>
                <a:gd name="connsiteY208" fmla="*/ 488714 h 5078407"/>
                <a:gd name="connsiteX209" fmla="*/ 1322337 w 2304124"/>
                <a:gd name="connsiteY209" fmla="*/ 460713 h 5078407"/>
                <a:gd name="connsiteX210" fmla="*/ 1341692 w 2304124"/>
                <a:gd name="connsiteY210" fmla="*/ 431654 h 5078407"/>
                <a:gd name="connsiteX211" fmla="*/ 1373719 w 2304124"/>
                <a:gd name="connsiteY211" fmla="*/ 371951 h 5078407"/>
                <a:gd name="connsiteX212" fmla="*/ 1412889 w 2304124"/>
                <a:gd name="connsiteY212" fmla="*/ 278964 h 5078407"/>
                <a:gd name="connsiteX213" fmla="*/ 1450907 w 2304124"/>
                <a:gd name="connsiteY213" fmla="*/ 185447 h 5078407"/>
                <a:gd name="connsiteX214" fmla="*/ 1480400 w 2304124"/>
                <a:gd name="connsiteY214" fmla="*/ 127330 h 5078407"/>
                <a:gd name="connsiteX215" fmla="*/ 1516114 w 2304124"/>
                <a:gd name="connsiteY215" fmla="*/ 72911 h 5078407"/>
                <a:gd name="connsiteX216" fmla="*/ 1549293 w 2304124"/>
                <a:gd name="connsiteY216" fmla="*/ 35927 h 5078407"/>
                <a:gd name="connsiteX217" fmla="*/ 1574869 w 2304124"/>
                <a:gd name="connsiteY217" fmla="*/ 13209 h 5078407"/>
                <a:gd name="connsiteX218" fmla="*/ 1588694 w 2304124"/>
                <a:gd name="connsiteY218" fmla="*/ 3170 h 5078407"/>
                <a:gd name="connsiteX219" fmla="*/ 1602058 w 2304124"/>
                <a:gd name="connsiteY219" fmla="*/ 528 h 5078407"/>
                <a:gd name="connsiteX220" fmla="*/ 1624638 w 2304124"/>
                <a:gd name="connsiteY220" fmla="*/ 0 h 50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304124" h="5078407">
                  <a:moveTo>
                    <a:pt x="10225" y="3729484"/>
                  </a:moveTo>
                  <a:lnTo>
                    <a:pt x="14747" y="3732724"/>
                  </a:lnTo>
                  <a:lnTo>
                    <a:pt x="20737" y="3739593"/>
                  </a:lnTo>
                  <a:close/>
                  <a:moveTo>
                    <a:pt x="0" y="3713705"/>
                  </a:moveTo>
                  <a:cubicBezTo>
                    <a:pt x="2074" y="3717931"/>
                    <a:pt x="4378" y="3721629"/>
                    <a:pt x="6452" y="3725856"/>
                  </a:cubicBezTo>
                  <a:lnTo>
                    <a:pt x="10225" y="3729484"/>
                  </a:lnTo>
                  <a:lnTo>
                    <a:pt x="0" y="3722157"/>
                  </a:lnTo>
                  <a:close/>
                  <a:moveTo>
                    <a:pt x="1624638" y="0"/>
                  </a:moveTo>
                  <a:lnTo>
                    <a:pt x="1639672" y="1871"/>
                  </a:lnTo>
                  <a:lnTo>
                    <a:pt x="1654851" y="9493"/>
                  </a:lnTo>
                  <a:lnTo>
                    <a:pt x="1698221" y="19164"/>
                  </a:lnTo>
                  <a:lnTo>
                    <a:pt x="1719338" y="25889"/>
                  </a:lnTo>
                  <a:lnTo>
                    <a:pt x="1726728" y="26706"/>
                  </a:lnTo>
                  <a:lnTo>
                    <a:pt x="1730234" y="27689"/>
                  </a:lnTo>
                  <a:cubicBezTo>
                    <a:pt x="1737917" y="31358"/>
                    <a:pt x="1745195" y="36873"/>
                    <a:pt x="1751896" y="45538"/>
                  </a:cubicBezTo>
                  <a:cubicBezTo>
                    <a:pt x="1778699" y="80197"/>
                    <a:pt x="1801805" y="162916"/>
                    <a:pt x="1815668" y="217446"/>
                  </a:cubicBezTo>
                  <a:cubicBezTo>
                    <a:pt x="1829532" y="271976"/>
                    <a:pt x="1831843" y="308484"/>
                    <a:pt x="1835077" y="372718"/>
                  </a:cubicBezTo>
                  <a:cubicBezTo>
                    <a:pt x="1836695" y="404835"/>
                    <a:pt x="1836810" y="445964"/>
                    <a:pt x="1836464" y="487266"/>
                  </a:cubicBezTo>
                  <a:lnTo>
                    <a:pt x="1835206" y="592138"/>
                  </a:lnTo>
                  <a:lnTo>
                    <a:pt x="1831318" y="602837"/>
                  </a:lnTo>
                  <a:cubicBezTo>
                    <a:pt x="1830627" y="610233"/>
                    <a:pt x="1829705" y="618159"/>
                    <a:pt x="1829014" y="625554"/>
                  </a:cubicBezTo>
                  <a:lnTo>
                    <a:pt x="1831779" y="677860"/>
                  </a:lnTo>
                  <a:cubicBezTo>
                    <a:pt x="1831318" y="688427"/>
                    <a:pt x="1830858" y="699523"/>
                    <a:pt x="1830396" y="710089"/>
                  </a:cubicBezTo>
                  <a:cubicBezTo>
                    <a:pt x="1830858" y="722241"/>
                    <a:pt x="1831318" y="733865"/>
                    <a:pt x="1831779" y="746017"/>
                  </a:cubicBezTo>
                  <a:cubicBezTo>
                    <a:pt x="1830166" y="767151"/>
                    <a:pt x="1828783" y="788812"/>
                    <a:pt x="1827170" y="809945"/>
                  </a:cubicBezTo>
                  <a:cubicBezTo>
                    <a:pt x="1821410" y="838476"/>
                    <a:pt x="1815419" y="867007"/>
                    <a:pt x="1809659" y="895537"/>
                  </a:cubicBezTo>
                  <a:cubicBezTo>
                    <a:pt x="1805512" y="914029"/>
                    <a:pt x="1801134" y="933049"/>
                    <a:pt x="1796987" y="951541"/>
                  </a:cubicBezTo>
                  <a:cubicBezTo>
                    <a:pt x="1794913" y="959994"/>
                    <a:pt x="1793069" y="967919"/>
                    <a:pt x="1790996" y="976373"/>
                  </a:cubicBezTo>
                  <a:cubicBezTo>
                    <a:pt x="1784775" y="991166"/>
                    <a:pt x="1778784" y="1005960"/>
                    <a:pt x="1772562" y="1020754"/>
                  </a:cubicBezTo>
                  <a:cubicBezTo>
                    <a:pt x="1769567" y="1028150"/>
                    <a:pt x="1766802" y="1035547"/>
                    <a:pt x="1763807" y="1042944"/>
                  </a:cubicBezTo>
                  <a:cubicBezTo>
                    <a:pt x="1762195" y="1055096"/>
                    <a:pt x="1760811" y="1067776"/>
                    <a:pt x="1759199" y="1079927"/>
                  </a:cubicBezTo>
                  <a:lnTo>
                    <a:pt x="1758649" y="1089443"/>
                  </a:lnTo>
                  <a:lnTo>
                    <a:pt x="1734058" y="1168395"/>
                  </a:lnTo>
                  <a:cubicBezTo>
                    <a:pt x="1725591" y="1205436"/>
                    <a:pt x="1718712" y="1248299"/>
                    <a:pt x="1713420" y="1300157"/>
                  </a:cubicBezTo>
                  <a:cubicBezTo>
                    <a:pt x="1702837" y="1403874"/>
                    <a:pt x="1698603" y="1581674"/>
                    <a:pt x="1700720" y="1693857"/>
                  </a:cubicBezTo>
                  <a:cubicBezTo>
                    <a:pt x="1702837" y="1806040"/>
                    <a:pt x="1709187" y="1886474"/>
                    <a:pt x="1726120" y="1973257"/>
                  </a:cubicBezTo>
                  <a:cubicBezTo>
                    <a:pt x="1743053" y="2060040"/>
                    <a:pt x="1768453" y="2174340"/>
                    <a:pt x="1802320" y="2214557"/>
                  </a:cubicBezTo>
                  <a:lnTo>
                    <a:pt x="1805594" y="2217482"/>
                  </a:lnTo>
                  <a:lnTo>
                    <a:pt x="1817954" y="2259711"/>
                  </a:lnTo>
                  <a:cubicBezTo>
                    <a:pt x="1824406" y="2291412"/>
                    <a:pt x="1830858" y="2323641"/>
                    <a:pt x="1837309" y="2355341"/>
                  </a:cubicBezTo>
                  <a:lnTo>
                    <a:pt x="1846986" y="2423497"/>
                  </a:lnTo>
                  <a:cubicBezTo>
                    <a:pt x="1849060" y="2446744"/>
                    <a:pt x="1850903" y="2470519"/>
                    <a:pt x="1852977" y="2493767"/>
                  </a:cubicBezTo>
                  <a:cubicBezTo>
                    <a:pt x="1853899" y="2518599"/>
                    <a:pt x="1854820" y="2542902"/>
                    <a:pt x="1855742" y="2567734"/>
                  </a:cubicBezTo>
                  <a:cubicBezTo>
                    <a:pt x="1855512" y="2580942"/>
                    <a:pt x="1855050" y="2593623"/>
                    <a:pt x="1854820" y="2606831"/>
                  </a:cubicBezTo>
                  <a:cubicBezTo>
                    <a:pt x="1855512" y="2636947"/>
                    <a:pt x="1856433" y="2667062"/>
                    <a:pt x="1857125" y="2697177"/>
                  </a:cubicBezTo>
                  <a:cubicBezTo>
                    <a:pt x="1855972" y="2743671"/>
                    <a:pt x="1855050" y="2790694"/>
                    <a:pt x="1853899" y="2837187"/>
                  </a:cubicBezTo>
                  <a:cubicBezTo>
                    <a:pt x="1855050" y="2866774"/>
                    <a:pt x="1856433" y="2895833"/>
                    <a:pt x="1857585" y="2925421"/>
                  </a:cubicBezTo>
                  <a:cubicBezTo>
                    <a:pt x="1859659" y="2938629"/>
                    <a:pt x="1861502" y="2951838"/>
                    <a:pt x="1863576" y="2965046"/>
                  </a:cubicBezTo>
                  <a:cubicBezTo>
                    <a:pt x="1863806" y="3004143"/>
                    <a:pt x="1864267" y="3043240"/>
                    <a:pt x="1864498" y="3082338"/>
                  </a:cubicBezTo>
                  <a:cubicBezTo>
                    <a:pt x="1862654" y="3138870"/>
                    <a:pt x="1860811" y="3194874"/>
                    <a:pt x="1858967" y="3251407"/>
                  </a:cubicBezTo>
                  <a:cubicBezTo>
                    <a:pt x="1855281" y="3286277"/>
                    <a:pt x="1851594" y="3321676"/>
                    <a:pt x="1847908" y="3356546"/>
                  </a:cubicBezTo>
                  <a:lnTo>
                    <a:pt x="1838231" y="3405682"/>
                  </a:lnTo>
                  <a:lnTo>
                    <a:pt x="1835926" y="3410965"/>
                  </a:lnTo>
                  <a:cubicBezTo>
                    <a:pt x="1834313" y="3415720"/>
                    <a:pt x="1832931" y="3419947"/>
                    <a:pt x="1831318" y="3424702"/>
                  </a:cubicBezTo>
                  <a:cubicBezTo>
                    <a:pt x="1830627" y="3432627"/>
                    <a:pt x="1829705" y="3441080"/>
                    <a:pt x="1829014" y="3449005"/>
                  </a:cubicBezTo>
                  <a:cubicBezTo>
                    <a:pt x="1829935" y="3467497"/>
                    <a:pt x="1830858" y="3486518"/>
                    <a:pt x="1831779" y="3505010"/>
                  </a:cubicBezTo>
                  <a:cubicBezTo>
                    <a:pt x="1831318" y="3516633"/>
                    <a:pt x="1830858" y="3527729"/>
                    <a:pt x="1830396" y="3539352"/>
                  </a:cubicBezTo>
                  <a:cubicBezTo>
                    <a:pt x="1829935" y="3552561"/>
                    <a:pt x="1829475" y="3566298"/>
                    <a:pt x="1829014" y="3579505"/>
                  </a:cubicBezTo>
                  <a:cubicBezTo>
                    <a:pt x="1826940" y="3610678"/>
                    <a:pt x="1824636" y="3641850"/>
                    <a:pt x="1822562" y="3673022"/>
                  </a:cubicBezTo>
                  <a:cubicBezTo>
                    <a:pt x="1817263" y="3723742"/>
                    <a:pt x="1811733" y="3774463"/>
                    <a:pt x="1806433" y="3825184"/>
                  </a:cubicBezTo>
                  <a:cubicBezTo>
                    <a:pt x="1803207" y="3857413"/>
                    <a:pt x="1800213" y="3889641"/>
                    <a:pt x="1796987" y="3921870"/>
                  </a:cubicBezTo>
                  <a:cubicBezTo>
                    <a:pt x="1795374" y="3926625"/>
                    <a:pt x="1793991" y="3931380"/>
                    <a:pt x="1792378" y="3936135"/>
                  </a:cubicBezTo>
                  <a:cubicBezTo>
                    <a:pt x="1790765" y="3949872"/>
                    <a:pt x="1788922" y="3964138"/>
                    <a:pt x="1787309" y="3977875"/>
                  </a:cubicBezTo>
                  <a:lnTo>
                    <a:pt x="1787309" y="4023840"/>
                  </a:lnTo>
                  <a:cubicBezTo>
                    <a:pt x="1788922" y="4037577"/>
                    <a:pt x="1790765" y="4051842"/>
                    <a:pt x="1792378" y="4065579"/>
                  </a:cubicBezTo>
                  <a:cubicBezTo>
                    <a:pt x="1793991" y="4070334"/>
                    <a:pt x="1795374" y="4075089"/>
                    <a:pt x="1796987" y="4079844"/>
                  </a:cubicBezTo>
                  <a:lnTo>
                    <a:pt x="1796987" y="4113130"/>
                  </a:lnTo>
                  <a:cubicBezTo>
                    <a:pt x="1796756" y="4122112"/>
                    <a:pt x="1796756" y="4131622"/>
                    <a:pt x="1796526" y="4140604"/>
                  </a:cubicBezTo>
                  <a:cubicBezTo>
                    <a:pt x="1798139" y="4152227"/>
                    <a:pt x="1799982" y="4164378"/>
                    <a:pt x="1801595" y="4176002"/>
                  </a:cubicBezTo>
                  <a:lnTo>
                    <a:pt x="1809659" y="4188154"/>
                  </a:lnTo>
                  <a:cubicBezTo>
                    <a:pt x="1812193" y="4190267"/>
                    <a:pt x="1814498" y="4192380"/>
                    <a:pt x="1817032" y="4194494"/>
                  </a:cubicBezTo>
                  <a:cubicBezTo>
                    <a:pt x="1818645" y="4195022"/>
                    <a:pt x="1820028" y="4196079"/>
                    <a:pt x="1821641" y="4196607"/>
                  </a:cubicBezTo>
                  <a:lnTo>
                    <a:pt x="1837309" y="4230950"/>
                  </a:lnTo>
                  <a:lnTo>
                    <a:pt x="1872792" y="4294879"/>
                  </a:lnTo>
                  <a:lnTo>
                    <a:pt x="1915419" y="4352468"/>
                  </a:lnTo>
                  <a:lnTo>
                    <a:pt x="1966340" y="4401604"/>
                  </a:lnTo>
                  <a:lnTo>
                    <a:pt x="2024864" y="4442286"/>
                  </a:lnTo>
                  <a:lnTo>
                    <a:pt x="2091914" y="4475571"/>
                  </a:lnTo>
                  <a:lnTo>
                    <a:pt x="2169102" y="4497761"/>
                  </a:lnTo>
                  <a:lnTo>
                    <a:pt x="2256429" y="4510441"/>
                  </a:lnTo>
                  <a:lnTo>
                    <a:pt x="2304124" y="4512555"/>
                  </a:lnTo>
                  <a:lnTo>
                    <a:pt x="2304124" y="4520480"/>
                  </a:lnTo>
                  <a:lnTo>
                    <a:pt x="2275092" y="4554294"/>
                  </a:lnTo>
                  <a:lnTo>
                    <a:pt x="2211729" y="4617694"/>
                  </a:lnTo>
                  <a:lnTo>
                    <a:pt x="2112882" y="4709097"/>
                  </a:lnTo>
                  <a:lnTo>
                    <a:pt x="2046754" y="4770385"/>
                  </a:lnTo>
                  <a:lnTo>
                    <a:pt x="2011500" y="4796802"/>
                  </a:lnTo>
                  <a:lnTo>
                    <a:pt x="1955510" y="4834843"/>
                  </a:lnTo>
                  <a:lnTo>
                    <a:pt x="1916340" y="4857561"/>
                  </a:lnTo>
                  <a:lnTo>
                    <a:pt x="1875096" y="4877638"/>
                  </a:lnTo>
                  <a:lnTo>
                    <a:pt x="1830396" y="4892960"/>
                  </a:lnTo>
                  <a:lnTo>
                    <a:pt x="1783162" y="4904583"/>
                  </a:lnTo>
                  <a:lnTo>
                    <a:pt x="1732471" y="4910923"/>
                  </a:lnTo>
                  <a:lnTo>
                    <a:pt x="1705052" y="4911980"/>
                  </a:lnTo>
                  <a:lnTo>
                    <a:pt x="1681550" y="4910395"/>
                  </a:lnTo>
                  <a:lnTo>
                    <a:pt x="1631551" y="4899828"/>
                  </a:lnTo>
                  <a:lnTo>
                    <a:pt x="1581782" y="4888204"/>
                  </a:lnTo>
                  <a:lnTo>
                    <a:pt x="1546067" y="4883450"/>
                  </a:lnTo>
                  <a:lnTo>
                    <a:pt x="1524409" y="4885034"/>
                  </a:lnTo>
                  <a:lnTo>
                    <a:pt x="1514270" y="4886620"/>
                  </a:lnTo>
                  <a:lnTo>
                    <a:pt x="1509662" y="4885034"/>
                  </a:lnTo>
                  <a:cubicBezTo>
                    <a:pt x="1506206" y="4884507"/>
                    <a:pt x="1502519" y="4884507"/>
                    <a:pt x="1499063" y="4883978"/>
                  </a:cubicBezTo>
                  <a:cubicBezTo>
                    <a:pt x="1493072" y="4886091"/>
                    <a:pt x="1486852" y="4887677"/>
                    <a:pt x="1480861" y="4889790"/>
                  </a:cubicBezTo>
                  <a:cubicBezTo>
                    <a:pt x="1472796" y="4895073"/>
                    <a:pt x="1464962" y="4900885"/>
                    <a:pt x="1456898" y="4906168"/>
                  </a:cubicBezTo>
                  <a:lnTo>
                    <a:pt x="1437082" y="4926245"/>
                  </a:lnTo>
                  <a:cubicBezTo>
                    <a:pt x="1435008" y="4929415"/>
                    <a:pt x="1433165" y="4933114"/>
                    <a:pt x="1431092" y="4936284"/>
                  </a:cubicBezTo>
                  <a:cubicBezTo>
                    <a:pt x="1430169" y="4938397"/>
                    <a:pt x="1429248" y="4939982"/>
                    <a:pt x="1428327" y="4942096"/>
                  </a:cubicBezTo>
                  <a:cubicBezTo>
                    <a:pt x="1425562" y="4945266"/>
                    <a:pt x="1423027" y="4947907"/>
                    <a:pt x="1420262" y="4951077"/>
                  </a:cubicBezTo>
                  <a:cubicBezTo>
                    <a:pt x="1418189" y="4951606"/>
                    <a:pt x="1416345" y="4952662"/>
                    <a:pt x="1414271" y="4953191"/>
                  </a:cubicBezTo>
                  <a:lnTo>
                    <a:pt x="1414271" y="4946851"/>
                  </a:lnTo>
                  <a:cubicBezTo>
                    <a:pt x="1412198" y="4946851"/>
                    <a:pt x="1410354" y="4947379"/>
                    <a:pt x="1408280" y="4947379"/>
                  </a:cubicBezTo>
                  <a:lnTo>
                    <a:pt x="1388926" y="4969569"/>
                  </a:lnTo>
                  <a:lnTo>
                    <a:pt x="1348834" y="5022404"/>
                  </a:lnTo>
                  <a:lnTo>
                    <a:pt x="1314503" y="5058859"/>
                  </a:lnTo>
                  <a:cubicBezTo>
                    <a:pt x="1306899" y="5064142"/>
                    <a:pt x="1299526" y="5069954"/>
                    <a:pt x="1291922" y="5075237"/>
                  </a:cubicBezTo>
                  <a:lnTo>
                    <a:pt x="1281323" y="5078407"/>
                  </a:lnTo>
                  <a:cubicBezTo>
                    <a:pt x="1278328" y="5076822"/>
                    <a:pt x="1275102" y="5074709"/>
                    <a:pt x="1272107" y="5073124"/>
                  </a:cubicBezTo>
                  <a:cubicBezTo>
                    <a:pt x="1267499" y="5067840"/>
                    <a:pt x="1262660" y="5063085"/>
                    <a:pt x="1258052" y="5057802"/>
                  </a:cubicBezTo>
                  <a:cubicBezTo>
                    <a:pt x="1254135" y="5051990"/>
                    <a:pt x="1249988" y="5046178"/>
                    <a:pt x="1246070" y="5040367"/>
                  </a:cubicBezTo>
                  <a:cubicBezTo>
                    <a:pt x="1241462" y="5035084"/>
                    <a:pt x="1236854" y="5030328"/>
                    <a:pt x="1232246" y="5025045"/>
                  </a:cubicBezTo>
                  <a:cubicBezTo>
                    <a:pt x="1229020" y="5023460"/>
                    <a:pt x="1225794" y="5021347"/>
                    <a:pt x="1222568" y="5019761"/>
                  </a:cubicBezTo>
                  <a:cubicBezTo>
                    <a:pt x="1219803" y="5013950"/>
                    <a:pt x="1217038" y="5007610"/>
                    <a:pt x="1214273" y="5001797"/>
                  </a:cubicBezTo>
                  <a:cubicBezTo>
                    <a:pt x="1206900" y="4991231"/>
                    <a:pt x="1199527" y="4980136"/>
                    <a:pt x="1192154" y="4969569"/>
                  </a:cubicBezTo>
                  <a:lnTo>
                    <a:pt x="1166578" y="4941039"/>
                  </a:lnTo>
                  <a:lnTo>
                    <a:pt x="1138007" y="4915150"/>
                  </a:lnTo>
                  <a:cubicBezTo>
                    <a:pt x="1132938" y="4911452"/>
                    <a:pt x="1127869" y="4907225"/>
                    <a:pt x="1122800" y="4903526"/>
                  </a:cubicBezTo>
                  <a:lnTo>
                    <a:pt x="1058975" y="4831673"/>
                  </a:lnTo>
                  <a:lnTo>
                    <a:pt x="927179" y="4689549"/>
                  </a:lnTo>
                  <a:lnTo>
                    <a:pt x="856443" y="4620336"/>
                  </a:lnTo>
                  <a:lnTo>
                    <a:pt x="836167" y="4599203"/>
                  </a:lnTo>
                  <a:lnTo>
                    <a:pt x="799070" y="4564861"/>
                  </a:lnTo>
                  <a:cubicBezTo>
                    <a:pt x="790084" y="4559577"/>
                    <a:pt x="780868" y="4554822"/>
                    <a:pt x="771881" y="4549539"/>
                  </a:cubicBezTo>
                  <a:cubicBezTo>
                    <a:pt x="766813" y="4548482"/>
                    <a:pt x="761743" y="4546897"/>
                    <a:pt x="756675" y="4545841"/>
                  </a:cubicBezTo>
                  <a:cubicBezTo>
                    <a:pt x="755523" y="4541085"/>
                    <a:pt x="754601" y="4536330"/>
                    <a:pt x="753449" y="4531575"/>
                  </a:cubicBezTo>
                  <a:cubicBezTo>
                    <a:pt x="749532" y="4523650"/>
                    <a:pt x="745385" y="4516253"/>
                    <a:pt x="741467" y="4508328"/>
                  </a:cubicBezTo>
                  <a:cubicBezTo>
                    <a:pt x="733172" y="4498818"/>
                    <a:pt x="725108" y="4488779"/>
                    <a:pt x="716813" y="4479269"/>
                  </a:cubicBezTo>
                  <a:lnTo>
                    <a:pt x="678104" y="4447569"/>
                  </a:lnTo>
                  <a:lnTo>
                    <a:pt x="651607" y="4420624"/>
                  </a:lnTo>
                  <a:lnTo>
                    <a:pt x="637782" y="4400019"/>
                  </a:lnTo>
                  <a:lnTo>
                    <a:pt x="632252" y="4387338"/>
                  </a:lnTo>
                  <a:cubicBezTo>
                    <a:pt x="626492" y="4384697"/>
                    <a:pt x="620962" y="4382583"/>
                    <a:pt x="615202" y="4379942"/>
                  </a:cubicBezTo>
                  <a:lnTo>
                    <a:pt x="584326" y="4360393"/>
                  </a:lnTo>
                  <a:lnTo>
                    <a:pt x="544926" y="4324465"/>
                  </a:lnTo>
                  <a:lnTo>
                    <a:pt x="496309" y="4273745"/>
                  </a:lnTo>
                  <a:lnTo>
                    <a:pt x="455756" y="4239403"/>
                  </a:lnTo>
                  <a:lnTo>
                    <a:pt x="425341" y="4220383"/>
                  </a:lnTo>
                  <a:cubicBezTo>
                    <a:pt x="419350" y="4218269"/>
                    <a:pt x="413130" y="4215628"/>
                    <a:pt x="407139" y="4213514"/>
                  </a:cubicBezTo>
                  <a:lnTo>
                    <a:pt x="393314" y="4189739"/>
                  </a:lnTo>
                  <a:cubicBezTo>
                    <a:pt x="382945" y="4175473"/>
                    <a:pt x="372347" y="4161736"/>
                    <a:pt x="361978" y="4147472"/>
                  </a:cubicBezTo>
                  <a:lnTo>
                    <a:pt x="311518" y="4087241"/>
                  </a:lnTo>
                  <a:lnTo>
                    <a:pt x="240320" y="4011160"/>
                  </a:lnTo>
                  <a:lnTo>
                    <a:pt x="188477" y="3951986"/>
                  </a:lnTo>
                  <a:cubicBezTo>
                    <a:pt x="177648" y="3938249"/>
                    <a:pt x="167049" y="3923984"/>
                    <a:pt x="156220" y="3910247"/>
                  </a:cubicBezTo>
                  <a:cubicBezTo>
                    <a:pt x="151151" y="3902850"/>
                    <a:pt x="146081" y="3895981"/>
                    <a:pt x="141013" y="3888585"/>
                  </a:cubicBezTo>
                  <a:cubicBezTo>
                    <a:pt x="139400" y="3887000"/>
                    <a:pt x="137556" y="3885415"/>
                    <a:pt x="135943" y="3883829"/>
                  </a:cubicBezTo>
                  <a:cubicBezTo>
                    <a:pt x="132948" y="3882773"/>
                    <a:pt x="129722" y="3882244"/>
                    <a:pt x="126727" y="3881188"/>
                  </a:cubicBezTo>
                  <a:cubicBezTo>
                    <a:pt x="122119" y="3882773"/>
                    <a:pt x="117741" y="3883829"/>
                    <a:pt x="113133" y="3885415"/>
                  </a:cubicBezTo>
                  <a:lnTo>
                    <a:pt x="99769" y="3888585"/>
                  </a:lnTo>
                  <a:cubicBezTo>
                    <a:pt x="100921" y="3884358"/>
                    <a:pt x="101842" y="3880659"/>
                    <a:pt x="102995" y="3876433"/>
                  </a:cubicBezTo>
                  <a:cubicBezTo>
                    <a:pt x="102534" y="3869564"/>
                    <a:pt x="102073" y="3863225"/>
                    <a:pt x="101612" y="3856357"/>
                  </a:cubicBezTo>
                  <a:lnTo>
                    <a:pt x="95160" y="3841563"/>
                  </a:lnTo>
                  <a:cubicBezTo>
                    <a:pt x="91244" y="3837864"/>
                    <a:pt x="87557" y="3833638"/>
                    <a:pt x="83640" y="3829939"/>
                  </a:cubicBezTo>
                  <a:cubicBezTo>
                    <a:pt x="77419" y="3824656"/>
                    <a:pt x="71428" y="3818844"/>
                    <a:pt x="65207" y="3813561"/>
                  </a:cubicBezTo>
                  <a:cubicBezTo>
                    <a:pt x="60599" y="3807749"/>
                    <a:pt x="55991" y="3802465"/>
                    <a:pt x="51382" y="3796654"/>
                  </a:cubicBezTo>
                  <a:cubicBezTo>
                    <a:pt x="50230" y="3791370"/>
                    <a:pt x="49308" y="3786615"/>
                    <a:pt x="48156" y="3781332"/>
                  </a:cubicBezTo>
                  <a:cubicBezTo>
                    <a:pt x="48848" y="3778162"/>
                    <a:pt x="49308" y="3774992"/>
                    <a:pt x="50000" y="3771822"/>
                  </a:cubicBezTo>
                  <a:lnTo>
                    <a:pt x="37788" y="3759141"/>
                  </a:lnTo>
                  <a:lnTo>
                    <a:pt x="20737" y="3739593"/>
                  </a:lnTo>
                  <a:lnTo>
                    <a:pt x="36405" y="3742234"/>
                  </a:lnTo>
                  <a:lnTo>
                    <a:pt x="53226" y="3735894"/>
                  </a:lnTo>
                  <a:lnTo>
                    <a:pt x="79953" y="3713705"/>
                  </a:lnTo>
                  <a:lnTo>
                    <a:pt x="116128" y="3674079"/>
                  </a:lnTo>
                  <a:lnTo>
                    <a:pt x="133178" y="3655587"/>
                  </a:lnTo>
                  <a:lnTo>
                    <a:pt x="205298" y="3583732"/>
                  </a:lnTo>
                  <a:lnTo>
                    <a:pt x="320734" y="3471196"/>
                  </a:lnTo>
                  <a:lnTo>
                    <a:pt x="388706" y="3398814"/>
                  </a:lnTo>
                  <a:cubicBezTo>
                    <a:pt x="397692" y="3387190"/>
                    <a:pt x="406908" y="3376095"/>
                    <a:pt x="415895" y="3364471"/>
                  </a:cubicBezTo>
                  <a:cubicBezTo>
                    <a:pt x="423498" y="3353904"/>
                    <a:pt x="431101" y="3342809"/>
                    <a:pt x="438705" y="3332242"/>
                  </a:cubicBezTo>
                  <a:lnTo>
                    <a:pt x="481101" y="3255105"/>
                  </a:lnTo>
                  <a:lnTo>
                    <a:pt x="519119" y="3165815"/>
                  </a:lnTo>
                  <a:lnTo>
                    <a:pt x="552299" y="3068072"/>
                  </a:lnTo>
                  <a:lnTo>
                    <a:pt x="582022" y="2965046"/>
                  </a:lnTo>
                  <a:cubicBezTo>
                    <a:pt x="590087" y="2929647"/>
                    <a:pt x="598381" y="2894777"/>
                    <a:pt x="606445" y="2859378"/>
                  </a:cubicBezTo>
                  <a:lnTo>
                    <a:pt x="627182" y="2754766"/>
                  </a:lnTo>
                  <a:cubicBezTo>
                    <a:pt x="632482" y="2721481"/>
                    <a:pt x="637551" y="2687667"/>
                    <a:pt x="642851" y="2654382"/>
                  </a:cubicBezTo>
                  <a:cubicBezTo>
                    <a:pt x="644924" y="2638532"/>
                    <a:pt x="646768" y="2622681"/>
                    <a:pt x="648842" y="2606831"/>
                  </a:cubicBezTo>
                  <a:cubicBezTo>
                    <a:pt x="652528" y="2578829"/>
                    <a:pt x="655985" y="2551355"/>
                    <a:pt x="659671" y="2523354"/>
                  </a:cubicBezTo>
                  <a:cubicBezTo>
                    <a:pt x="668196" y="2469463"/>
                    <a:pt x="676491" y="2416100"/>
                    <a:pt x="685016" y="2362210"/>
                  </a:cubicBezTo>
                  <a:lnTo>
                    <a:pt x="726951" y="2129740"/>
                  </a:lnTo>
                  <a:cubicBezTo>
                    <a:pt x="746767" y="2030940"/>
                    <a:pt x="766813" y="1932669"/>
                    <a:pt x="786628" y="1833869"/>
                  </a:cubicBezTo>
                  <a:lnTo>
                    <a:pt x="828794" y="1614080"/>
                  </a:lnTo>
                  <a:cubicBezTo>
                    <a:pt x="837319" y="1564944"/>
                    <a:pt x="845614" y="1516336"/>
                    <a:pt x="854139" y="1467201"/>
                  </a:cubicBezTo>
                  <a:lnTo>
                    <a:pt x="865199" y="1392705"/>
                  </a:lnTo>
                  <a:cubicBezTo>
                    <a:pt x="866581" y="1382666"/>
                    <a:pt x="867964" y="1373156"/>
                    <a:pt x="869346" y="1363119"/>
                  </a:cubicBezTo>
                  <a:cubicBezTo>
                    <a:pt x="870498" y="1342513"/>
                    <a:pt x="871881" y="1321908"/>
                    <a:pt x="873032" y="1301302"/>
                  </a:cubicBezTo>
                  <a:cubicBezTo>
                    <a:pt x="873955" y="1269602"/>
                    <a:pt x="874876" y="1238429"/>
                    <a:pt x="875797" y="1206730"/>
                  </a:cubicBezTo>
                  <a:lnTo>
                    <a:pt x="878563" y="1113213"/>
                  </a:lnTo>
                  <a:cubicBezTo>
                    <a:pt x="880175" y="1093136"/>
                    <a:pt x="881788" y="1072530"/>
                    <a:pt x="883401" y="1052454"/>
                  </a:cubicBezTo>
                  <a:cubicBezTo>
                    <a:pt x="885936" y="1033434"/>
                    <a:pt x="888701" y="1013885"/>
                    <a:pt x="891235" y="994865"/>
                  </a:cubicBezTo>
                  <a:lnTo>
                    <a:pt x="905060" y="942559"/>
                  </a:lnTo>
                  <a:cubicBezTo>
                    <a:pt x="908516" y="934634"/>
                    <a:pt x="911742" y="926180"/>
                    <a:pt x="915199" y="918256"/>
                  </a:cubicBezTo>
                  <a:lnTo>
                    <a:pt x="921650" y="903462"/>
                  </a:lnTo>
                  <a:lnTo>
                    <a:pt x="940543" y="874403"/>
                  </a:lnTo>
                  <a:lnTo>
                    <a:pt x="975797" y="828966"/>
                  </a:lnTo>
                  <a:lnTo>
                    <a:pt x="1062201" y="739677"/>
                  </a:lnTo>
                  <a:lnTo>
                    <a:pt x="1114966" y="685257"/>
                  </a:lnTo>
                  <a:lnTo>
                    <a:pt x="1167961" y="629781"/>
                  </a:lnTo>
                  <a:lnTo>
                    <a:pt x="1252061" y="545247"/>
                  </a:lnTo>
                  <a:lnTo>
                    <a:pt x="1302061" y="488714"/>
                  </a:lnTo>
                  <a:cubicBezTo>
                    <a:pt x="1308742" y="479204"/>
                    <a:pt x="1315655" y="470223"/>
                    <a:pt x="1322337" y="460713"/>
                  </a:cubicBezTo>
                  <a:cubicBezTo>
                    <a:pt x="1328789" y="451203"/>
                    <a:pt x="1335240" y="441164"/>
                    <a:pt x="1341692" y="431654"/>
                  </a:cubicBezTo>
                  <a:cubicBezTo>
                    <a:pt x="1352291" y="411577"/>
                    <a:pt x="1363120" y="392028"/>
                    <a:pt x="1373719" y="371951"/>
                  </a:cubicBezTo>
                  <a:lnTo>
                    <a:pt x="1412889" y="278964"/>
                  </a:lnTo>
                  <a:lnTo>
                    <a:pt x="1450907" y="185447"/>
                  </a:lnTo>
                  <a:lnTo>
                    <a:pt x="1480400" y="127330"/>
                  </a:lnTo>
                  <a:cubicBezTo>
                    <a:pt x="1492381" y="109366"/>
                    <a:pt x="1504132" y="90874"/>
                    <a:pt x="1516114" y="72911"/>
                  </a:cubicBezTo>
                  <a:lnTo>
                    <a:pt x="1549293" y="35927"/>
                  </a:lnTo>
                  <a:lnTo>
                    <a:pt x="1574869" y="13209"/>
                  </a:lnTo>
                  <a:cubicBezTo>
                    <a:pt x="1579477" y="10039"/>
                    <a:pt x="1584085" y="6340"/>
                    <a:pt x="1588694" y="3170"/>
                  </a:cubicBezTo>
                  <a:cubicBezTo>
                    <a:pt x="1593071" y="2113"/>
                    <a:pt x="1597680" y="1585"/>
                    <a:pt x="1602058" y="528"/>
                  </a:cubicBezTo>
                  <a:cubicBezTo>
                    <a:pt x="1609661" y="528"/>
                    <a:pt x="1617035" y="0"/>
                    <a:pt x="1624638" y="0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 59">
              <a:extLst>
                <a:ext uri="{FF2B5EF4-FFF2-40B4-BE49-F238E27FC236}">
                  <a16:creationId xmlns:a16="http://schemas.microsoft.com/office/drawing/2014/main" id="{4D9EAC43-BE77-4A52-B3CB-70E6A4A6B5B9}"/>
                </a:ext>
              </a:extLst>
            </p:cNvPr>
            <p:cNvSpPr/>
            <p:nvPr/>
          </p:nvSpPr>
          <p:spPr>
            <a:xfrm>
              <a:off x="9432445" y="9446812"/>
              <a:ext cx="188019" cy="62674"/>
            </a:xfrm>
            <a:custGeom>
              <a:avLst/>
              <a:gdLst>
                <a:gd name="connsiteX0" fmla="*/ 114300 w 114300"/>
                <a:gd name="connsiteY0" fmla="*/ 0 h 38100"/>
                <a:gd name="connsiteX1" fmla="*/ 0 w 11430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38100">
                  <a:moveTo>
                    <a:pt x="114300" y="0"/>
                  </a:moveTo>
                  <a:lnTo>
                    <a:pt x="0" y="3810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자유형 60">
              <a:extLst>
                <a:ext uri="{FF2B5EF4-FFF2-40B4-BE49-F238E27FC236}">
                  <a16:creationId xmlns:a16="http://schemas.microsoft.com/office/drawing/2014/main" id="{0CF5F133-7210-4915-90BF-925F86B4C1F2}"/>
                </a:ext>
              </a:extLst>
            </p:cNvPr>
            <p:cNvSpPr/>
            <p:nvPr/>
          </p:nvSpPr>
          <p:spPr>
            <a:xfrm>
              <a:off x="9411554" y="10658484"/>
              <a:ext cx="271582" cy="167128"/>
            </a:xfrm>
            <a:custGeom>
              <a:avLst/>
              <a:gdLst>
                <a:gd name="connsiteX0" fmla="*/ 165100 w 165100"/>
                <a:gd name="connsiteY0" fmla="*/ 101600 h 101600"/>
                <a:gd name="connsiteX1" fmla="*/ 0 w 1651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101600">
                  <a:moveTo>
                    <a:pt x="1651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자유형 61">
              <a:extLst>
                <a:ext uri="{FF2B5EF4-FFF2-40B4-BE49-F238E27FC236}">
                  <a16:creationId xmlns:a16="http://schemas.microsoft.com/office/drawing/2014/main" id="{156C8D8D-7A6A-4998-8282-5A1E4104A93B}"/>
                </a:ext>
              </a:extLst>
            </p:cNvPr>
            <p:cNvSpPr/>
            <p:nvPr/>
          </p:nvSpPr>
          <p:spPr>
            <a:xfrm>
              <a:off x="9453336" y="12058175"/>
              <a:ext cx="167128" cy="167128"/>
            </a:xfrm>
            <a:custGeom>
              <a:avLst/>
              <a:gdLst>
                <a:gd name="connsiteX0" fmla="*/ 101600 w 101600"/>
                <a:gd name="connsiteY0" fmla="*/ 101600 h 101600"/>
                <a:gd name="connsiteX1" fmla="*/ 0 w 1016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" h="101600">
                  <a:moveTo>
                    <a:pt x="1016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FF952151-3953-4E43-941E-C1D3DE27306A}"/>
                </a:ext>
              </a:extLst>
            </p:cNvPr>
            <p:cNvSpPr/>
            <p:nvPr/>
          </p:nvSpPr>
          <p:spPr>
            <a:xfrm>
              <a:off x="2759194" y="7072601"/>
              <a:ext cx="753066" cy="1160725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  <a:gd name="connsiteX0" fmla="*/ 436907 w 457804"/>
                <a:gd name="connsiteY0" fmla="*/ 6485 h 705628"/>
                <a:gd name="connsiteX1" fmla="*/ 454324 w 457804"/>
                <a:gd name="connsiteY1" fmla="*/ 267742 h 705628"/>
                <a:gd name="connsiteX2" fmla="*/ 380664 w 457804"/>
                <a:gd name="connsiteY2" fmla="*/ 543150 h 705628"/>
                <a:gd name="connsiteX3" fmla="*/ 271444 w 457804"/>
                <a:gd name="connsiteY3" fmla="*/ 642210 h 705628"/>
                <a:gd name="connsiteX4" fmla="*/ 97273 w 457804"/>
                <a:gd name="connsiteY4" fmla="*/ 694462 h 705628"/>
                <a:gd name="connsiteX5" fmla="*/ 1478 w 457804"/>
                <a:gd name="connsiteY5" fmla="*/ 685753 h 705628"/>
                <a:gd name="connsiteX6" fmla="*/ 168773 w 457804"/>
                <a:gd name="connsiteY6" fmla="*/ 492483 h 705628"/>
                <a:gd name="connsiteX7" fmla="*/ 288861 w 457804"/>
                <a:gd name="connsiteY7" fmla="*/ 259033 h 705628"/>
                <a:gd name="connsiteX8" fmla="*/ 358530 w 457804"/>
                <a:gd name="connsiteY8" fmla="*/ 93570 h 705628"/>
                <a:gd name="connsiteX9" fmla="*/ 436907 w 457804"/>
                <a:gd name="connsiteY9" fmla="*/ 6485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804" h="705628">
                  <a:moveTo>
                    <a:pt x="436907" y="6485"/>
                  </a:moveTo>
                  <a:cubicBezTo>
                    <a:pt x="452873" y="35514"/>
                    <a:pt x="463698" y="178298"/>
                    <a:pt x="454324" y="267742"/>
                  </a:cubicBezTo>
                  <a:cubicBezTo>
                    <a:pt x="444950" y="357186"/>
                    <a:pt x="411144" y="480739"/>
                    <a:pt x="380664" y="543150"/>
                  </a:cubicBezTo>
                  <a:cubicBezTo>
                    <a:pt x="350184" y="605561"/>
                    <a:pt x="318676" y="616991"/>
                    <a:pt x="271444" y="642210"/>
                  </a:cubicBezTo>
                  <a:cubicBezTo>
                    <a:pt x="224212" y="667429"/>
                    <a:pt x="142267" y="687205"/>
                    <a:pt x="97273" y="694462"/>
                  </a:cubicBezTo>
                  <a:cubicBezTo>
                    <a:pt x="52279" y="701719"/>
                    <a:pt x="-10439" y="719416"/>
                    <a:pt x="1478" y="685753"/>
                  </a:cubicBezTo>
                  <a:cubicBezTo>
                    <a:pt x="13395" y="652090"/>
                    <a:pt x="120876" y="563603"/>
                    <a:pt x="168773" y="492483"/>
                  </a:cubicBezTo>
                  <a:cubicBezTo>
                    <a:pt x="216670" y="421363"/>
                    <a:pt x="259832" y="327250"/>
                    <a:pt x="288861" y="259033"/>
                  </a:cubicBezTo>
                  <a:cubicBezTo>
                    <a:pt x="317890" y="190816"/>
                    <a:pt x="336759" y="134210"/>
                    <a:pt x="358530" y="93570"/>
                  </a:cubicBezTo>
                  <a:cubicBezTo>
                    <a:pt x="380301" y="52930"/>
                    <a:pt x="420941" y="-22544"/>
                    <a:pt x="436907" y="648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B35B8B0-A373-4018-87C4-70E17796C1E3}"/>
                </a:ext>
              </a:extLst>
            </p:cNvPr>
            <p:cNvSpPr/>
            <p:nvPr/>
          </p:nvSpPr>
          <p:spPr>
            <a:xfrm>
              <a:off x="3946851" y="4428737"/>
              <a:ext cx="5506279" cy="11323762"/>
            </a:xfrm>
            <a:custGeom>
              <a:avLst/>
              <a:gdLst>
                <a:gd name="connsiteX0" fmla="*/ 281749 w 5506279"/>
                <a:gd name="connsiteY0" fmla="*/ 829955 h 11323762"/>
                <a:gd name="connsiteX1" fmla="*/ 281749 w 5506279"/>
                <a:gd name="connsiteY1" fmla="*/ 10434275 h 11323762"/>
                <a:gd name="connsiteX2" fmla="*/ 5224527 w 5506279"/>
                <a:gd name="connsiteY2" fmla="*/ 10434275 h 11323762"/>
                <a:gd name="connsiteX3" fmla="*/ 5224527 w 5506279"/>
                <a:gd name="connsiteY3" fmla="*/ 829955 h 11323762"/>
                <a:gd name="connsiteX4" fmla="*/ 538624 w 5506279"/>
                <a:gd name="connsiteY4" fmla="*/ 0 h 11323762"/>
                <a:gd name="connsiteX5" fmla="*/ 4967655 w 5506279"/>
                <a:gd name="connsiteY5" fmla="*/ 0 h 11323762"/>
                <a:gd name="connsiteX6" fmla="*/ 5506279 w 5506279"/>
                <a:gd name="connsiteY6" fmla="*/ 538624 h 11323762"/>
                <a:gd name="connsiteX7" fmla="*/ 5506279 w 5506279"/>
                <a:gd name="connsiteY7" fmla="*/ 10785138 h 11323762"/>
                <a:gd name="connsiteX8" fmla="*/ 4967655 w 5506279"/>
                <a:gd name="connsiteY8" fmla="*/ 11323762 h 11323762"/>
                <a:gd name="connsiteX9" fmla="*/ 538624 w 5506279"/>
                <a:gd name="connsiteY9" fmla="*/ 11323762 h 11323762"/>
                <a:gd name="connsiteX10" fmla="*/ 0 w 5506279"/>
                <a:gd name="connsiteY10" fmla="*/ 10785138 h 11323762"/>
                <a:gd name="connsiteX11" fmla="*/ 0 w 5506279"/>
                <a:gd name="connsiteY11" fmla="*/ 538624 h 11323762"/>
                <a:gd name="connsiteX12" fmla="*/ 538624 w 5506279"/>
                <a:gd name="connsiteY12" fmla="*/ 0 h 1132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06279" h="11323762">
                  <a:moveTo>
                    <a:pt x="281749" y="829955"/>
                  </a:moveTo>
                  <a:lnTo>
                    <a:pt x="281749" y="10434275"/>
                  </a:lnTo>
                  <a:lnTo>
                    <a:pt x="5224527" y="10434275"/>
                  </a:lnTo>
                  <a:lnTo>
                    <a:pt x="5224527" y="829955"/>
                  </a:lnTo>
                  <a:close/>
                  <a:moveTo>
                    <a:pt x="538624" y="0"/>
                  </a:moveTo>
                  <a:lnTo>
                    <a:pt x="4967655" y="0"/>
                  </a:lnTo>
                  <a:cubicBezTo>
                    <a:pt x="5265129" y="0"/>
                    <a:pt x="5506279" y="241150"/>
                    <a:pt x="5506279" y="538624"/>
                  </a:cubicBezTo>
                  <a:lnTo>
                    <a:pt x="5506279" y="10785138"/>
                  </a:lnTo>
                  <a:cubicBezTo>
                    <a:pt x="5506279" y="11082612"/>
                    <a:pt x="5265129" y="11323762"/>
                    <a:pt x="4967655" y="11323762"/>
                  </a:cubicBezTo>
                  <a:lnTo>
                    <a:pt x="538624" y="11323762"/>
                  </a:lnTo>
                  <a:cubicBezTo>
                    <a:pt x="241150" y="11323762"/>
                    <a:pt x="0" y="11082612"/>
                    <a:pt x="0" y="10785138"/>
                  </a:cubicBezTo>
                  <a:lnTo>
                    <a:pt x="0" y="538624"/>
                  </a:lnTo>
                  <a:cubicBezTo>
                    <a:pt x="0" y="241150"/>
                    <a:pt x="241150" y="0"/>
                    <a:pt x="53862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 eye tracking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5F63640-37D3-492D-A0D7-A315868B52E7}"/>
                </a:ext>
              </a:extLst>
            </p:cNvPr>
            <p:cNvSpPr/>
            <p:nvPr/>
          </p:nvSpPr>
          <p:spPr>
            <a:xfrm>
              <a:off x="5446050" y="5932862"/>
              <a:ext cx="2828925" cy="2764675"/>
            </a:xfrm>
            <a:custGeom>
              <a:avLst/>
              <a:gdLst>
                <a:gd name="connsiteX0" fmla="*/ 2750563 w 2828925"/>
                <a:gd name="connsiteY0" fmla="*/ 2134813 h 2764675"/>
                <a:gd name="connsiteX1" fmla="*/ 2828925 w 2828925"/>
                <a:gd name="connsiteY1" fmla="*/ 2134813 h 2764675"/>
                <a:gd name="connsiteX2" fmla="*/ 2828925 w 2828925"/>
                <a:gd name="connsiteY2" fmla="*/ 2764675 h 2764675"/>
                <a:gd name="connsiteX3" fmla="*/ 2166937 w 2828925"/>
                <a:gd name="connsiteY3" fmla="*/ 2764675 h 2764675"/>
                <a:gd name="connsiteX4" fmla="*/ 2166937 w 2828925"/>
                <a:gd name="connsiteY4" fmla="*/ 2681933 h 2764675"/>
                <a:gd name="connsiteX5" fmla="*/ 2750563 w 2828925"/>
                <a:gd name="connsiteY5" fmla="*/ 2681933 h 2764675"/>
                <a:gd name="connsiteX6" fmla="*/ 0 w 2828925"/>
                <a:gd name="connsiteY6" fmla="*/ 2134813 h 2764675"/>
                <a:gd name="connsiteX7" fmla="*/ 78360 w 2828925"/>
                <a:gd name="connsiteY7" fmla="*/ 2134813 h 2764675"/>
                <a:gd name="connsiteX8" fmla="*/ 78360 w 2828925"/>
                <a:gd name="connsiteY8" fmla="*/ 2681933 h 2764675"/>
                <a:gd name="connsiteX9" fmla="*/ 661987 w 2828925"/>
                <a:gd name="connsiteY9" fmla="*/ 2681933 h 2764675"/>
                <a:gd name="connsiteX10" fmla="*/ 661987 w 2828925"/>
                <a:gd name="connsiteY10" fmla="*/ 2764675 h 2764675"/>
                <a:gd name="connsiteX11" fmla="*/ 0 w 2828925"/>
                <a:gd name="connsiteY11" fmla="*/ 2764675 h 2764675"/>
                <a:gd name="connsiteX12" fmla="*/ 2166937 w 2828925"/>
                <a:gd name="connsiteY12" fmla="*/ 0 h 2764675"/>
                <a:gd name="connsiteX13" fmla="*/ 2828925 w 2828925"/>
                <a:gd name="connsiteY13" fmla="*/ 0 h 2764675"/>
                <a:gd name="connsiteX14" fmla="*/ 2828925 w 2828925"/>
                <a:gd name="connsiteY14" fmla="*/ 629863 h 2764675"/>
                <a:gd name="connsiteX15" fmla="*/ 2750563 w 2828925"/>
                <a:gd name="connsiteY15" fmla="*/ 629863 h 2764675"/>
                <a:gd name="connsiteX16" fmla="*/ 2750563 w 2828925"/>
                <a:gd name="connsiteY16" fmla="*/ 82741 h 2764675"/>
                <a:gd name="connsiteX17" fmla="*/ 2166937 w 2828925"/>
                <a:gd name="connsiteY17" fmla="*/ 82741 h 2764675"/>
                <a:gd name="connsiteX18" fmla="*/ 0 w 2828925"/>
                <a:gd name="connsiteY18" fmla="*/ 0 h 2764675"/>
                <a:gd name="connsiteX19" fmla="*/ 661987 w 2828925"/>
                <a:gd name="connsiteY19" fmla="*/ 0 h 2764675"/>
                <a:gd name="connsiteX20" fmla="*/ 661987 w 2828925"/>
                <a:gd name="connsiteY20" fmla="*/ 82741 h 2764675"/>
                <a:gd name="connsiteX21" fmla="*/ 78360 w 2828925"/>
                <a:gd name="connsiteY21" fmla="*/ 82741 h 2764675"/>
                <a:gd name="connsiteX22" fmla="*/ 78360 w 2828925"/>
                <a:gd name="connsiteY22" fmla="*/ 629863 h 2764675"/>
                <a:gd name="connsiteX23" fmla="*/ 0 w 2828925"/>
                <a:gd name="connsiteY23" fmla="*/ 629863 h 276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8925" h="2764675">
                  <a:moveTo>
                    <a:pt x="2750563" y="2134813"/>
                  </a:moveTo>
                  <a:lnTo>
                    <a:pt x="2828925" y="2134813"/>
                  </a:lnTo>
                  <a:lnTo>
                    <a:pt x="2828925" y="2764675"/>
                  </a:lnTo>
                  <a:lnTo>
                    <a:pt x="2166937" y="2764675"/>
                  </a:lnTo>
                  <a:lnTo>
                    <a:pt x="2166937" y="2681933"/>
                  </a:lnTo>
                  <a:lnTo>
                    <a:pt x="2750563" y="2681933"/>
                  </a:lnTo>
                  <a:close/>
                  <a:moveTo>
                    <a:pt x="0" y="2134813"/>
                  </a:moveTo>
                  <a:lnTo>
                    <a:pt x="78360" y="2134813"/>
                  </a:lnTo>
                  <a:lnTo>
                    <a:pt x="78360" y="2681933"/>
                  </a:lnTo>
                  <a:lnTo>
                    <a:pt x="661987" y="2681933"/>
                  </a:lnTo>
                  <a:lnTo>
                    <a:pt x="661987" y="2764675"/>
                  </a:lnTo>
                  <a:lnTo>
                    <a:pt x="0" y="2764675"/>
                  </a:lnTo>
                  <a:close/>
                  <a:moveTo>
                    <a:pt x="2166937" y="0"/>
                  </a:moveTo>
                  <a:lnTo>
                    <a:pt x="2828925" y="0"/>
                  </a:lnTo>
                  <a:lnTo>
                    <a:pt x="2828925" y="629863"/>
                  </a:lnTo>
                  <a:lnTo>
                    <a:pt x="2750563" y="629863"/>
                  </a:lnTo>
                  <a:lnTo>
                    <a:pt x="2750563" y="82741"/>
                  </a:lnTo>
                  <a:lnTo>
                    <a:pt x="2166937" y="82741"/>
                  </a:lnTo>
                  <a:close/>
                  <a:moveTo>
                    <a:pt x="0" y="0"/>
                  </a:moveTo>
                  <a:lnTo>
                    <a:pt x="661987" y="0"/>
                  </a:lnTo>
                  <a:lnTo>
                    <a:pt x="661987" y="82741"/>
                  </a:lnTo>
                  <a:lnTo>
                    <a:pt x="78360" y="82741"/>
                  </a:lnTo>
                  <a:lnTo>
                    <a:pt x="78360" y="629863"/>
                  </a:lnTo>
                  <a:lnTo>
                    <a:pt x="0" y="62986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43" name="다이어그램 42"/>
          <p:cNvGraphicFramePr/>
          <p:nvPr>
            <p:extLst>
              <p:ext uri="{D42A27DB-BD31-4B8C-83A1-F6EECF244321}">
                <p14:modId xmlns:p14="http://schemas.microsoft.com/office/powerpoint/2010/main" val="2112846420"/>
              </p:ext>
            </p:extLst>
          </p:nvPr>
        </p:nvGraphicFramePr>
        <p:xfrm>
          <a:off x="2355255" y="922008"/>
          <a:ext cx="4461224" cy="5066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BD58B7E-7B9C-4FFB-9115-971AA53E6E49}"/>
              </a:ext>
            </a:extLst>
          </p:cNvPr>
          <p:cNvSpPr txBox="1"/>
          <p:nvPr/>
        </p:nvSpPr>
        <p:spPr>
          <a:xfrm>
            <a:off x="7302501" y="354715"/>
            <a:ext cx="6421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동공 추적을 이용한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16A9C6-4E60-4B86-A287-A3189FE0FA2D}"/>
              </a:ext>
            </a:extLst>
          </p:cNvPr>
          <p:cNvSpPr txBox="1"/>
          <p:nvPr/>
        </p:nvSpPr>
        <p:spPr>
          <a:xfrm>
            <a:off x="7302501" y="920390"/>
            <a:ext cx="6421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평형기능 검사 시스템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09D8A9-362E-4F1D-A69F-8C778A15B8E1}"/>
              </a:ext>
            </a:extLst>
          </p:cNvPr>
          <p:cNvSpPr/>
          <p:nvPr/>
        </p:nvSpPr>
        <p:spPr>
          <a:xfrm>
            <a:off x="7302500" y="1652809"/>
            <a:ext cx="57376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rPr>
              <a:t>Diagnosis of Benign Paroxysmal Positional Vertigo 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982A59-606A-4A4D-8F94-E51BB60B87A1}"/>
              </a:ext>
            </a:extLst>
          </p:cNvPr>
          <p:cNvSpPr/>
          <p:nvPr/>
        </p:nvSpPr>
        <p:spPr>
          <a:xfrm>
            <a:off x="8442053" y="5988722"/>
            <a:ext cx="36253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dirty="0">
              <a:solidFill>
                <a:schemeClr val="bg1"/>
              </a:solidFill>
              <a:ea typeface="KoPub돋움체 Bold" panose="00000800000000000000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ea typeface="KoPub돋움체 Bold" panose="00000800000000000000"/>
              </a:rPr>
              <a:t>오후반</a:t>
            </a:r>
            <a:r>
              <a:rPr lang="en-US" altLang="ko-KR" dirty="0">
                <a:solidFill>
                  <a:schemeClr val="bg1"/>
                </a:solidFill>
                <a:ea typeface="KoPub돋움체 Bold" panose="00000800000000000000"/>
              </a:rPr>
              <a:t>_7</a:t>
            </a:r>
            <a:r>
              <a:rPr lang="ko-KR" altLang="en-US" dirty="0">
                <a:solidFill>
                  <a:schemeClr val="bg1"/>
                </a:solidFill>
                <a:ea typeface="KoPub돋움체 Bold" panose="00000800000000000000"/>
              </a:rPr>
              <a:t>조 김연우 김효진 윤원석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46EBF9-1E37-4A8A-A40A-154D8ACF1B5F}"/>
              </a:ext>
            </a:extLst>
          </p:cNvPr>
          <p:cNvSpPr/>
          <p:nvPr/>
        </p:nvSpPr>
        <p:spPr>
          <a:xfrm>
            <a:off x="7479930" y="283933"/>
            <a:ext cx="565345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57 -0.25092 L -0.09557 -0.25069 C -0.10364 -0.27546 -0.11158 -0.3 -0.11979 -0.32407 C -0.12369 -0.33564 -0.12695 -0.34838 -0.1319 -0.35856 C -0.13763 -0.37013 -0.14388 -0.38055 -0.14882 -0.39305 C -0.15598 -0.41088 -0.16132 -0.43078 -0.16822 -0.44884 C -0.17669 -0.47106 -0.1858 -0.49213 -0.19479 -0.51342 C -0.21315 -0.55694 -0.24388 -0.62338 -0.26263 -0.65115 C -0.27226 -0.66527 -0.28164 -0.68055 -0.29179 -0.69398 C -0.30416 -0.71088 -0.31718 -0.72615 -0.33033 -0.74143 C -0.35013 -0.76435 -0.37695 -0.79236 -0.39804 -0.81018 C -0.40104 -0.81273 -0.40455 -0.8125 -0.40768 -0.81458 C -0.41757 -0.82106 -0.42682 -0.82986 -0.43671 -0.83611 C -0.44309 -0.83981 -0.44987 -0.84097 -0.45612 -0.84467 C -0.4595 -0.84652 -0.46237 -0.85092 -0.46575 -0.85324 C -0.47135 -0.85671 -0.47708 -0.85902 -0.48268 -0.8618 C -0.48515 -0.86458 -0.48737 -0.86805 -0.48997 -0.87037 C -0.51171 -0.88981 -0.47721 -0.85162 -0.50937 -0.88333 C -0.51289 -0.8868 -0.51549 -0.89282 -0.51901 -0.89629 C -0.52604 -0.903 -0.53333 -0.90856 -0.54075 -0.91342 C -0.54869 -0.91875 -0.56953 -0.92708 -0.57708 -0.93055 C -0.57955 -0.93171 -0.58177 -0.93425 -0.58437 -0.93495 C -0.59401 -0.93726 -0.60377 -0.93726 -0.61341 -0.93935 C -0.62252 -0.94097 -0.63098 -0.9449 -0.63997 -0.94791 C -0.66171 -0.95486 -0.647 -0.94884 -0.66419 -0.95648 C -0.66536 -0.95949 -0.67252 -0.97638 -0.67148 -0.98217 C -0.66757 -1.00277 -0.66132 -1.00671 -0.65455 -1.02106 C -0.64908 -1.03217 -0.64544 -1.04166 -0.64244 -1.05532 C -0.64049 -1.06388 -0.63919 -1.07268 -0.6375 -1.08125 C -0.63671 -1.08541 -0.6358 -1.08958 -0.63515 -1.09398 C -0.63242 -1.11319 -0.63502 -1.10717 -0.63033 -1.1155 L -0.59401 -1.12407 " pathEditMode="relative" rAng="0" ptsTypes="AAAAAAAAAAAAA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02" y="-4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3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EDA19C-7165-49BC-AFD4-AF7AA943EA63}"/>
              </a:ext>
            </a:extLst>
          </p:cNvPr>
          <p:cNvSpPr txBox="1"/>
          <p:nvPr/>
        </p:nvSpPr>
        <p:spPr>
          <a:xfrm>
            <a:off x="419100" y="962025"/>
            <a:ext cx="128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F6F6D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02</a:t>
            </a:r>
            <a:endParaRPr lang="ko-KR" altLang="en-US" sz="6600" dirty="0">
              <a:solidFill>
                <a:srgbClr val="6F6F6D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DD4F3C9-562E-42BE-AFC0-9C31111B4A30}"/>
              </a:ext>
            </a:extLst>
          </p:cNvPr>
          <p:cNvCxnSpPr/>
          <p:nvPr/>
        </p:nvCxnSpPr>
        <p:spPr>
          <a:xfrm>
            <a:off x="1062037" y="2238375"/>
            <a:ext cx="0" cy="72390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40A95B-7951-491E-AD23-5D28B45D43D3}"/>
              </a:ext>
            </a:extLst>
          </p:cNvPr>
          <p:cNvSpPr txBox="1"/>
          <p:nvPr/>
        </p:nvSpPr>
        <p:spPr>
          <a:xfrm rot="16200000">
            <a:off x="138708" y="3915846"/>
            <a:ext cx="1846659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시스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템 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구현</a:t>
            </a:r>
          </a:p>
        </p:txBody>
      </p:sp>
      <p:pic>
        <p:nvPicPr>
          <p:cNvPr id="5" name="기술 ppt1">
            <a:hlinkClick r:id="" action="ppaction://media"/>
            <a:extLst>
              <a:ext uri="{FF2B5EF4-FFF2-40B4-BE49-F238E27FC236}">
                <a16:creationId xmlns:a16="http://schemas.microsoft.com/office/drawing/2014/main" id="{DF6ACB09-B42A-46B5-A2A7-D3A97668BD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157" r="16778"/>
          <a:stretch/>
        </p:blipFill>
        <p:spPr>
          <a:xfrm>
            <a:off x="2003305" y="736848"/>
            <a:ext cx="8220966" cy="5703856"/>
          </a:xfrm>
          <a:prstGeom prst="rect">
            <a:avLst/>
          </a:prstGeom>
        </p:spPr>
      </p:pic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799E2B00-2770-4C0C-80CC-E7B42138B9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486885"/>
              </p:ext>
            </p:extLst>
          </p:nvPr>
        </p:nvGraphicFramePr>
        <p:xfrm>
          <a:off x="6339112" y="186766"/>
          <a:ext cx="5707888" cy="461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8073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7EEB88-D64F-442D-8E32-F5ACB99B1E87}"/>
              </a:ext>
            </a:extLst>
          </p:cNvPr>
          <p:cNvSpPr txBox="1"/>
          <p:nvPr/>
        </p:nvSpPr>
        <p:spPr>
          <a:xfrm>
            <a:off x="419100" y="962025"/>
            <a:ext cx="128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F6F6D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02</a:t>
            </a:r>
            <a:endParaRPr lang="ko-KR" altLang="en-US" sz="6600" dirty="0">
              <a:solidFill>
                <a:srgbClr val="6F6F6D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A2FFBC-96F0-4103-BDA8-13F5335DC24C}"/>
              </a:ext>
            </a:extLst>
          </p:cNvPr>
          <p:cNvCxnSpPr/>
          <p:nvPr/>
        </p:nvCxnSpPr>
        <p:spPr>
          <a:xfrm>
            <a:off x="1062037" y="2238375"/>
            <a:ext cx="0" cy="72390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EA5457-76D8-45B4-9F45-DDB0E3B07A8B}"/>
              </a:ext>
            </a:extLst>
          </p:cNvPr>
          <p:cNvSpPr txBox="1"/>
          <p:nvPr/>
        </p:nvSpPr>
        <p:spPr>
          <a:xfrm rot="16200000">
            <a:off x="138708" y="3915846"/>
            <a:ext cx="1846659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시스템  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8E9BF8-F426-4BD5-9348-9905C0A6DE26}"/>
              </a:ext>
            </a:extLst>
          </p:cNvPr>
          <p:cNvSpPr txBox="1"/>
          <p:nvPr/>
        </p:nvSpPr>
        <p:spPr>
          <a:xfrm>
            <a:off x="1807396" y="1115914"/>
            <a:ext cx="3228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Object tracking 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KoPub돋움체 Bold" panose="00000800000000000000" pitchFamily="2" charset="-127"/>
              <a:ea typeface="KoPub바탕체 Light" panose="00000300000000000000"/>
            </a:endParaRPr>
          </a:p>
          <a:p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2900AA-5417-4719-B52E-88ACAFCD0629}"/>
              </a:ext>
            </a:extLst>
          </p:cNvPr>
          <p:cNvSpPr/>
          <p:nvPr/>
        </p:nvSpPr>
        <p:spPr>
          <a:xfrm>
            <a:off x="1939061" y="1661225"/>
            <a:ext cx="565345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C20243-5D9A-4408-BB35-011F110038EA}"/>
              </a:ext>
            </a:extLst>
          </p:cNvPr>
          <p:cNvSpPr/>
          <p:nvPr/>
        </p:nvSpPr>
        <p:spPr>
          <a:xfrm>
            <a:off x="1991518" y="3429000"/>
            <a:ext cx="84579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Noto Sans"/>
              </a:rPr>
              <a:t>비디오 입력 영상으로부터 관심있는 영역을 </a:t>
            </a:r>
            <a:r>
              <a:rPr lang="en-US" altLang="ko-KR" sz="2000" b="1" dirty="0">
                <a:solidFill>
                  <a:schemeClr val="bg1"/>
                </a:solidFill>
                <a:latin typeface="Noto Sans"/>
              </a:rPr>
              <a:t>Segmenting </a:t>
            </a:r>
            <a:r>
              <a:rPr lang="ko-KR" altLang="en-US" sz="2000" b="1" dirty="0">
                <a:solidFill>
                  <a:schemeClr val="bg1"/>
                </a:solidFill>
                <a:latin typeface="Noto Sans"/>
              </a:rPr>
              <a:t>하는 것과 </a:t>
            </a:r>
            <a:endParaRPr lang="en-US" altLang="ko-KR" sz="2000" b="1" dirty="0">
              <a:solidFill>
                <a:schemeClr val="bg1"/>
              </a:solidFill>
              <a:latin typeface="Noto Sans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Noto Sans"/>
              </a:rPr>
              <a:t>Motion, Positioning </a:t>
            </a:r>
            <a:r>
              <a:rPr lang="ko-KR" altLang="en-US" sz="2000" b="1" dirty="0">
                <a:solidFill>
                  <a:schemeClr val="bg1"/>
                </a:solidFill>
                <a:latin typeface="Noto Sans"/>
              </a:rPr>
              <a:t>그리고 </a:t>
            </a:r>
            <a:r>
              <a:rPr lang="en-US" altLang="ko-KR" sz="2000" b="1" dirty="0">
                <a:solidFill>
                  <a:schemeClr val="bg1"/>
                </a:solidFill>
                <a:latin typeface="Noto Sans"/>
              </a:rPr>
              <a:t>Occlusion</a:t>
            </a:r>
            <a:r>
              <a:rPr lang="ko-KR" altLang="en-US" sz="2000" b="1" dirty="0">
                <a:solidFill>
                  <a:schemeClr val="bg1"/>
                </a:solidFill>
                <a:latin typeface="Noto Sans"/>
              </a:rPr>
              <a:t>에 대한 상황들에 대한 </a:t>
            </a:r>
            <a:r>
              <a:rPr lang="en-US" altLang="ko-KR" sz="2000" b="1" dirty="0">
                <a:solidFill>
                  <a:schemeClr val="bg1"/>
                </a:solidFill>
                <a:latin typeface="Noto Sans"/>
              </a:rPr>
              <a:t>Tracking</a:t>
            </a:r>
            <a:r>
              <a:rPr lang="ko-KR" altLang="en-US" sz="2000" b="1" dirty="0">
                <a:solidFill>
                  <a:schemeClr val="bg1"/>
                </a:solidFill>
                <a:latin typeface="Noto Sans"/>
              </a:rPr>
              <a:t>을 </a:t>
            </a:r>
            <a:endParaRPr lang="en-US" altLang="ko-KR" sz="2000" b="1" dirty="0">
              <a:solidFill>
                <a:schemeClr val="bg1"/>
              </a:solidFill>
              <a:latin typeface="Noto Sans"/>
            </a:endParaRPr>
          </a:p>
          <a:p>
            <a:pPr algn="ctr"/>
            <a:r>
              <a:rPr lang="ko-KR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oto Sans"/>
              </a:rPr>
              <a:t>지속하여 추적</a:t>
            </a:r>
            <a:r>
              <a:rPr lang="ko-KR" altLang="en-US" sz="2000" b="1" dirty="0">
                <a:solidFill>
                  <a:schemeClr val="bg1"/>
                </a:solidFill>
                <a:latin typeface="Noto Sans"/>
              </a:rPr>
              <a:t>하는 것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CAE7531-37D7-43BB-871C-5C2497AE9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61" y="2908365"/>
            <a:ext cx="510866" cy="45606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2104502-48F0-461E-BAC3-F81998ACD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009" y="2962274"/>
            <a:ext cx="600293" cy="600293"/>
          </a:xfrm>
          <a:prstGeom prst="rect">
            <a:avLst/>
          </a:prstGeom>
        </p:spPr>
      </p:pic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601FEBCE-5499-4469-AD89-0F61008488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4053769"/>
              </p:ext>
            </p:extLst>
          </p:nvPr>
        </p:nvGraphicFramePr>
        <p:xfrm>
          <a:off x="6339112" y="186766"/>
          <a:ext cx="5707888" cy="461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2021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7EEB88-D64F-442D-8E32-F5ACB99B1E87}"/>
              </a:ext>
            </a:extLst>
          </p:cNvPr>
          <p:cNvSpPr txBox="1"/>
          <p:nvPr/>
        </p:nvSpPr>
        <p:spPr>
          <a:xfrm>
            <a:off x="419100" y="962025"/>
            <a:ext cx="128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F6F6D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02</a:t>
            </a:r>
            <a:endParaRPr lang="ko-KR" altLang="en-US" sz="6600" dirty="0">
              <a:solidFill>
                <a:srgbClr val="6F6F6D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A2FFBC-96F0-4103-BDA8-13F5335DC24C}"/>
              </a:ext>
            </a:extLst>
          </p:cNvPr>
          <p:cNvCxnSpPr/>
          <p:nvPr/>
        </p:nvCxnSpPr>
        <p:spPr>
          <a:xfrm>
            <a:off x="1062037" y="2238375"/>
            <a:ext cx="0" cy="72390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EA5457-76D8-45B4-9F45-DDB0E3B07A8B}"/>
              </a:ext>
            </a:extLst>
          </p:cNvPr>
          <p:cNvSpPr txBox="1"/>
          <p:nvPr/>
        </p:nvSpPr>
        <p:spPr>
          <a:xfrm rot="16200000">
            <a:off x="138708" y="3915846"/>
            <a:ext cx="1846659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시스템  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8E9BF8-F426-4BD5-9348-9905C0A6DE26}"/>
              </a:ext>
            </a:extLst>
          </p:cNvPr>
          <p:cNvSpPr txBox="1"/>
          <p:nvPr/>
        </p:nvSpPr>
        <p:spPr>
          <a:xfrm>
            <a:off x="1674773" y="235474"/>
            <a:ext cx="3228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Object tracking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KoPub돋움체 Bold" panose="00000800000000000000" pitchFamily="2" charset="-127"/>
              <a:ea typeface="KoPub바탕체 Light" panose="00000300000000000000"/>
            </a:endParaRPr>
          </a:p>
          <a:p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2900AA-5417-4719-B52E-88ACAFCD0629}"/>
              </a:ext>
            </a:extLst>
          </p:cNvPr>
          <p:cNvSpPr/>
          <p:nvPr/>
        </p:nvSpPr>
        <p:spPr>
          <a:xfrm>
            <a:off x="1806438" y="780785"/>
            <a:ext cx="565345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657204-23C0-4D70-9541-9AB19F44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38" y="1189581"/>
            <a:ext cx="3228976" cy="52386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7A12B3-BEF6-4A5A-A16B-96C70730281F}"/>
              </a:ext>
            </a:extLst>
          </p:cNvPr>
          <p:cNvSpPr txBox="1"/>
          <p:nvPr/>
        </p:nvSpPr>
        <p:spPr>
          <a:xfrm>
            <a:off x="2043869" y="2522970"/>
            <a:ext cx="124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"/>
              </a:rPr>
              <a:t>객체 탐지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C05964-ECE6-406F-8AAB-789C03DE1F58}"/>
              </a:ext>
            </a:extLst>
          </p:cNvPr>
          <p:cNvSpPr/>
          <p:nvPr/>
        </p:nvSpPr>
        <p:spPr>
          <a:xfrm>
            <a:off x="1878824" y="2124174"/>
            <a:ext cx="1405080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095659-3D67-4DEC-A11E-F1902A84CCBA}"/>
              </a:ext>
            </a:extLst>
          </p:cNvPr>
          <p:cNvSpPr/>
          <p:nvPr/>
        </p:nvSpPr>
        <p:spPr>
          <a:xfrm>
            <a:off x="1878824" y="3756474"/>
            <a:ext cx="1405080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5DBCDC-88D0-442D-9395-FD923C2C3E95}"/>
              </a:ext>
            </a:extLst>
          </p:cNvPr>
          <p:cNvSpPr/>
          <p:nvPr/>
        </p:nvSpPr>
        <p:spPr>
          <a:xfrm>
            <a:off x="1878824" y="5194695"/>
            <a:ext cx="1405080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D47C70-B254-456F-8DA4-2D279438269F}"/>
              </a:ext>
            </a:extLst>
          </p:cNvPr>
          <p:cNvSpPr txBox="1"/>
          <p:nvPr/>
        </p:nvSpPr>
        <p:spPr>
          <a:xfrm>
            <a:off x="2006536" y="4155270"/>
            <a:ext cx="127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"/>
              </a:rPr>
              <a:t>객체 분류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8D125F-843A-4F6B-8499-0D47322EAFE8}"/>
              </a:ext>
            </a:extLst>
          </p:cNvPr>
          <p:cNvSpPr txBox="1"/>
          <p:nvPr/>
        </p:nvSpPr>
        <p:spPr>
          <a:xfrm>
            <a:off x="2006536" y="5626781"/>
            <a:ext cx="1235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"/>
              </a:rPr>
              <a:t>객체 추적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9ACB27-339F-4E84-A7F2-618E40481977}"/>
              </a:ext>
            </a:extLst>
          </p:cNvPr>
          <p:cNvSpPr txBox="1"/>
          <p:nvPr/>
        </p:nvSpPr>
        <p:spPr>
          <a:xfrm>
            <a:off x="5272342" y="1801008"/>
            <a:ext cx="6328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/>
              </a:rPr>
              <a:t>“ </a:t>
            </a:r>
            <a:r>
              <a:rPr lang="ko-KR" altLang="ko-KR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/>
              </a:rPr>
              <a:t>객체의 </a:t>
            </a:r>
            <a:r>
              <a:rPr lang="ko-KR" altLang="ko-KR" dirty="0" err="1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/>
              </a:rPr>
              <a:t>cluster</a:t>
            </a:r>
            <a:r>
              <a:rPr lang="ko-KR" altLang="ko-KR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/>
              </a:rPr>
              <a:t> </a:t>
            </a:r>
            <a:r>
              <a:rPr lang="ko-KR" altLang="ko-KR" dirty="0" err="1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/>
              </a:rPr>
              <a:t>pixels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/>
              </a:rPr>
              <a:t> </a:t>
            </a:r>
            <a:r>
              <a:rPr lang="ko-KR" altLang="ko-KR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/>
              </a:rPr>
              <a:t>과 </a:t>
            </a:r>
            <a:r>
              <a:rPr lang="ko-KR" altLang="ko-KR" dirty="0" err="1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/>
              </a:rPr>
              <a:t>video</a:t>
            </a:r>
            <a:r>
              <a:rPr lang="ko-KR" altLang="ko-KR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/>
              </a:rPr>
              <a:t> </a:t>
            </a:r>
            <a:r>
              <a:rPr lang="ko-KR" altLang="ko-KR" dirty="0" err="1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/>
              </a:rPr>
              <a:t>sequence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/>
              </a:rPr>
              <a:t> </a:t>
            </a:r>
            <a:r>
              <a:rPr lang="ko-KR" altLang="ko-KR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/>
              </a:rPr>
              <a:t>에서 관심있는 객체를 분별해내는 과정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/>
              </a:rPr>
              <a:t>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/>
              </a:rPr>
              <a:t>”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Noto Sans"/>
              <a:ea typeface="KoPub바탕체 Light" panose="0000030000000000000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0C2D2C-7E03-4740-970C-C371F07C42C1}"/>
              </a:ext>
            </a:extLst>
          </p:cNvPr>
          <p:cNvSpPr/>
          <p:nvPr/>
        </p:nvSpPr>
        <p:spPr>
          <a:xfrm>
            <a:off x="5447505" y="5240861"/>
            <a:ext cx="6426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/>
              </a:rPr>
              <a:t>“ </a:t>
            </a:r>
            <a:r>
              <a:rPr lang="ko-KR" altLang="ko-KR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/>
              </a:rPr>
              <a:t>움직이는 장면에서 이미지면에 있는 물체의 </a:t>
            </a:r>
            <a:r>
              <a:rPr lang="ko-KR" altLang="ko-KR" dirty="0" err="1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/>
              </a:rPr>
              <a:t>path</a:t>
            </a:r>
            <a:r>
              <a:rPr lang="ko-KR" altLang="ko-KR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/>
              </a:rPr>
              <a:t> 근사치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/>
              </a:rPr>
              <a:t>를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Noto Sans"/>
              <a:ea typeface="KoPub바탕체 Light" panose="00000300000000000000"/>
            </a:endParaRPr>
          </a:p>
          <a:p>
            <a:r>
              <a:rPr lang="ko-KR" altLang="ko-KR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/>
              </a:rPr>
              <a:t> 구하는 문제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/>
              </a:rPr>
              <a:t>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/>
              </a:rPr>
              <a:t>”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Noto Sans"/>
              <a:ea typeface="KoPub바탕체 Light" panose="0000030000000000000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197B77-B346-46B8-9A8E-6F5A5444FB67}"/>
              </a:ext>
            </a:extLst>
          </p:cNvPr>
          <p:cNvSpPr/>
          <p:nvPr/>
        </p:nvSpPr>
        <p:spPr>
          <a:xfrm>
            <a:off x="5250742" y="3656110"/>
            <a:ext cx="6623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oto Sans"/>
              </a:rPr>
              <a:t>“ </a:t>
            </a:r>
            <a:r>
              <a:rPr lang="ko-KR" altLang="en-US" dirty="0">
                <a:solidFill>
                  <a:schemeClr val="bg1"/>
                </a:solidFill>
                <a:latin typeface="Noto Sans"/>
              </a:rPr>
              <a:t>선택한 물체와 그 외 다른 움직이는 객체들로 분류하는 과정 </a:t>
            </a:r>
            <a:r>
              <a:rPr lang="en-US" altLang="ko-KR" b="1" dirty="0">
                <a:solidFill>
                  <a:schemeClr val="bg1"/>
                </a:solidFill>
                <a:latin typeface="Noto Sans"/>
              </a:rPr>
              <a:t>”</a:t>
            </a:r>
            <a:r>
              <a:rPr lang="ko-KR" altLang="en-US" dirty="0">
                <a:solidFill>
                  <a:schemeClr val="bg1"/>
                </a:solidFill>
                <a:latin typeface="Noto Sans"/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9CA91C-FB26-4793-BF65-48FC8576FF3A}"/>
              </a:ext>
            </a:extLst>
          </p:cNvPr>
          <p:cNvSpPr/>
          <p:nvPr/>
        </p:nvSpPr>
        <p:spPr>
          <a:xfrm>
            <a:off x="5272342" y="1625013"/>
            <a:ext cx="6426394" cy="9983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B71585-87DE-4B0D-B622-3424A04F6533}"/>
              </a:ext>
            </a:extLst>
          </p:cNvPr>
          <p:cNvSpPr/>
          <p:nvPr/>
        </p:nvSpPr>
        <p:spPr>
          <a:xfrm>
            <a:off x="5272342" y="3341616"/>
            <a:ext cx="6426394" cy="9983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58B539-590F-4145-9D15-C98DB20A7A96}"/>
              </a:ext>
            </a:extLst>
          </p:cNvPr>
          <p:cNvSpPr/>
          <p:nvPr/>
        </p:nvSpPr>
        <p:spPr>
          <a:xfrm>
            <a:off x="5272342" y="5022921"/>
            <a:ext cx="6426394" cy="9983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4CD8A4-F53C-4AA0-BC93-C8C631F0A3E2}"/>
              </a:ext>
            </a:extLst>
          </p:cNvPr>
          <p:cNvSpPr/>
          <p:nvPr/>
        </p:nvSpPr>
        <p:spPr>
          <a:xfrm>
            <a:off x="7650372" y="6428199"/>
            <a:ext cx="4541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출처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&lt;</a:t>
            </a:r>
            <a:r>
              <a:rPr lang="en-US" altLang="ko-KR" dirty="0"/>
              <a:t> </a:t>
            </a:r>
            <a:r>
              <a:rPr lang="ko-KR" altLang="ko-KR" sz="1100" dirty="0" err="1">
                <a:solidFill>
                  <a:schemeClr val="bg1">
                    <a:lumMod val="85000"/>
                  </a:schemeClr>
                </a:solidFill>
              </a:rPr>
              <a:t>A</a:t>
            </a:r>
            <a:r>
              <a:rPr lang="ko-KR" altLang="ko-KR" sz="11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ko-KR" sz="1100" dirty="0" err="1">
                <a:solidFill>
                  <a:schemeClr val="bg1">
                    <a:lumMod val="85000"/>
                  </a:schemeClr>
                </a:solidFill>
              </a:rPr>
              <a:t>Survey</a:t>
            </a:r>
            <a:r>
              <a:rPr lang="ko-KR" altLang="ko-KR" sz="11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ko-KR" sz="1100" dirty="0" err="1">
                <a:solidFill>
                  <a:schemeClr val="bg1">
                    <a:lumMod val="85000"/>
                  </a:schemeClr>
                </a:solidFill>
              </a:rPr>
              <a:t>on</a:t>
            </a:r>
            <a:r>
              <a:rPr lang="ko-KR" altLang="ko-KR" sz="11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ko-KR" sz="1100" dirty="0" err="1">
                <a:solidFill>
                  <a:schemeClr val="bg1">
                    <a:lumMod val="85000"/>
                  </a:schemeClr>
                </a:solidFill>
              </a:rPr>
              <a:t>Object</a:t>
            </a:r>
            <a:r>
              <a:rPr lang="ko-KR" altLang="ko-KR" sz="11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ko-KR" sz="1100" dirty="0" err="1">
                <a:solidFill>
                  <a:schemeClr val="bg1">
                    <a:lumMod val="85000"/>
                  </a:schemeClr>
                </a:solidFill>
              </a:rPr>
              <a:t>Detection</a:t>
            </a:r>
            <a:r>
              <a:rPr lang="ko-KR" altLang="ko-KR" sz="1100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ko-KR" altLang="ko-KR" sz="1100" dirty="0" err="1">
                <a:solidFill>
                  <a:schemeClr val="bg1">
                    <a:lumMod val="85000"/>
                  </a:schemeClr>
                </a:solidFill>
              </a:rPr>
              <a:t>Tracking</a:t>
            </a:r>
            <a:r>
              <a:rPr lang="ko-KR" altLang="ko-KR" sz="11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ko-KR" sz="1100" dirty="0" err="1">
                <a:solidFill>
                  <a:schemeClr val="bg1">
                    <a:lumMod val="85000"/>
                  </a:schemeClr>
                </a:solidFill>
              </a:rPr>
              <a:t>Methods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</a:rPr>
              <a:t>논문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&gt;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ea typeface="KoPub바탕체 Light" panose="00000300000000000000"/>
            </a:endParaRPr>
          </a:p>
        </p:txBody>
      </p:sp>
      <p:graphicFrame>
        <p:nvGraphicFramePr>
          <p:cNvPr id="22" name="다이어그램 21">
            <a:extLst>
              <a:ext uri="{FF2B5EF4-FFF2-40B4-BE49-F238E27FC236}">
                <a16:creationId xmlns:a16="http://schemas.microsoft.com/office/drawing/2014/main" id="{002AE1E3-7E49-4158-BCEF-33C12950E2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4053769"/>
              </p:ext>
            </p:extLst>
          </p:nvPr>
        </p:nvGraphicFramePr>
        <p:xfrm>
          <a:off x="6339112" y="186766"/>
          <a:ext cx="5707888" cy="461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542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0" grpId="0"/>
      <p:bldP spid="11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EDA19C-7165-49BC-AFD4-AF7AA943EA63}"/>
              </a:ext>
            </a:extLst>
          </p:cNvPr>
          <p:cNvSpPr txBox="1"/>
          <p:nvPr/>
        </p:nvSpPr>
        <p:spPr>
          <a:xfrm>
            <a:off x="419100" y="962025"/>
            <a:ext cx="128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F6F6D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02</a:t>
            </a:r>
            <a:endParaRPr lang="ko-KR" altLang="en-US" sz="6600" dirty="0">
              <a:solidFill>
                <a:srgbClr val="6F6F6D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DD4F3C9-562E-42BE-AFC0-9C31111B4A30}"/>
              </a:ext>
            </a:extLst>
          </p:cNvPr>
          <p:cNvCxnSpPr/>
          <p:nvPr/>
        </p:nvCxnSpPr>
        <p:spPr>
          <a:xfrm>
            <a:off x="1062037" y="2238375"/>
            <a:ext cx="0" cy="72390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40A95B-7951-491E-AD23-5D28B45D43D3}"/>
              </a:ext>
            </a:extLst>
          </p:cNvPr>
          <p:cNvSpPr txBox="1"/>
          <p:nvPr/>
        </p:nvSpPr>
        <p:spPr>
          <a:xfrm rot="16200000">
            <a:off x="138708" y="3915846"/>
            <a:ext cx="1846659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시스템 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D13A1-B557-4E7E-84D1-6AD3DB054317}"/>
              </a:ext>
            </a:extLst>
          </p:cNvPr>
          <p:cNvSpPr txBox="1"/>
          <p:nvPr/>
        </p:nvSpPr>
        <p:spPr>
          <a:xfrm>
            <a:off x="1704975" y="221039"/>
            <a:ext cx="3228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Dataset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구성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B33875-4D54-440A-A3BA-AB4C48D3E40C}"/>
              </a:ext>
            </a:extLst>
          </p:cNvPr>
          <p:cNvSpPr/>
          <p:nvPr/>
        </p:nvSpPr>
        <p:spPr>
          <a:xfrm>
            <a:off x="1836640" y="804771"/>
            <a:ext cx="565345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9B2EF8-1727-4A98-A820-440135C04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29" y="1135284"/>
            <a:ext cx="6516772" cy="22014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B488E7-EC15-4BA6-ADB7-2904F9775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462" y="2962274"/>
            <a:ext cx="6406241" cy="23995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75F0D8-381A-46E1-9D00-CEF59B30B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056" y="5057511"/>
            <a:ext cx="6173788" cy="14281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BB3530-08A2-44E3-A0B1-EA4E46CDF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653" y="1838442"/>
            <a:ext cx="3086100" cy="14097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CD7B5A-3E37-4336-89B9-E98920C67CAC}"/>
              </a:ext>
            </a:extLst>
          </p:cNvPr>
          <p:cNvSpPr/>
          <p:nvPr/>
        </p:nvSpPr>
        <p:spPr>
          <a:xfrm>
            <a:off x="1556574" y="2785081"/>
            <a:ext cx="10184040" cy="1891621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Noto Sans"/>
              </a:rPr>
              <a:t>총 </a:t>
            </a:r>
            <a:r>
              <a:rPr lang="en-US" altLang="ko-KR" sz="4000" dirty="0">
                <a:solidFill>
                  <a:srgbClr val="FFD966"/>
                </a:solidFill>
                <a:latin typeface="Noto Sans"/>
              </a:rPr>
              <a:t>40</a:t>
            </a:r>
            <a:r>
              <a:rPr lang="ko-KR" altLang="en-US" sz="4000" dirty="0">
                <a:solidFill>
                  <a:srgbClr val="FFD966"/>
                </a:solidFill>
                <a:latin typeface="Noto Sans"/>
              </a:rPr>
              <a:t>개</a:t>
            </a:r>
            <a:r>
              <a:rPr lang="ko-KR" altLang="en-US" sz="4000" dirty="0">
                <a:latin typeface="Noto Sans"/>
              </a:rPr>
              <a:t>의 영상 사용</a:t>
            </a:r>
            <a:endParaRPr lang="en-US" altLang="ko-KR" sz="4000" dirty="0">
              <a:latin typeface="Noto Sans"/>
            </a:endParaRPr>
          </a:p>
          <a:p>
            <a:pPr algn="ctr"/>
            <a:r>
              <a:rPr lang="en-US" altLang="ko-KR" sz="4000" dirty="0">
                <a:latin typeface="Noto Sans"/>
              </a:rPr>
              <a:t>&amp;</a:t>
            </a:r>
          </a:p>
          <a:p>
            <a:pPr algn="ctr"/>
            <a:r>
              <a:rPr lang="ko-KR" altLang="en-US" sz="4000" dirty="0">
                <a:latin typeface="Noto Sans"/>
              </a:rPr>
              <a:t>총 </a:t>
            </a:r>
            <a:r>
              <a:rPr lang="en-US" altLang="ko-KR" sz="4000" dirty="0">
                <a:solidFill>
                  <a:srgbClr val="FFD966"/>
                </a:solidFill>
                <a:latin typeface="Noto Sans"/>
              </a:rPr>
              <a:t>4</a:t>
            </a:r>
            <a:r>
              <a:rPr lang="ko-KR" altLang="en-US" sz="4000" dirty="0">
                <a:solidFill>
                  <a:srgbClr val="FFD966"/>
                </a:solidFill>
                <a:latin typeface="Noto Sans"/>
              </a:rPr>
              <a:t>만개 이상</a:t>
            </a:r>
            <a:r>
              <a:rPr lang="ko-KR" altLang="en-US" sz="4000" dirty="0">
                <a:latin typeface="Noto Sans"/>
              </a:rPr>
              <a:t>의 데이터셋 활용</a:t>
            </a:r>
            <a:endParaRPr lang="en-US" altLang="ko-KR" sz="4000" dirty="0">
              <a:latin typeface="Noto Sans"/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74D59E5F-C103-4ACD-9874-46FCF096CA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261735"/>
              </p:ext>
            </p:extLst>
          </p:nvPr>
        </p:nvGraphicFramePr>
        <p:xfrm>
          <a:off x="6339112" y="186766"/>
          <a:ext cx="5707888" cy="461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94518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EDA19C-7165-49BC-AFD4-AF7AA943EA63}"/>
              </a:ext>
            </a:extLst>
          </p:cNvPr>
          <p:cNvSpPr txBox="1"/>
          <p:nvPr/>
        </p:nvSpPr>
        <p:spPr>
          <a:xfrm>
            <a:off x="419100" y="962025"/>
            <a:ext cx="128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F6F6D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02</a:t>
            </a:r>
            <a:endParaRPr lang="ko-KR" altLang="en-US" sz="6600" dirty="0">
              <a:solidFill>
                <a:srgbClr val="6F6F6D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DD4F3C9-562E-42BE-AFC0-9C31111B4A30}"/>
              </a:ext>
            </a:extLst>
          </p:cNvPr>
          <p:cNvCxnSpPr/>
          <p:nvPr/>
        </p:nvCxnSpPr>
        <p:spPr>
          <a:xfrm>
            <a:off x="1062037" y="2238375"/>
            <a:ext cx="0" cy="72390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40A95B-7951-491E-AD23-5D28B45D43D3}"/>
              </a:ext>
            </a:extLst>
          </p:cNvPr>
          <p:cNvSpPr txBox="1"/>
          <p:nvPr/>
        </p:nvSpPr>
        <p:spPr>
          <a:xfrm rot="16200000">
            <a:off x="138708" y="3915846"/>
            <a:ext cx="1846659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시스템 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D13A1-B557-4E7E-84D1-6AD3DB054317}"/>
              </a:ext>
            </a:extLst>
          </p:cNvPr>
          <p:cNvSpPr txBox="1"/>
          <p:nvPr/>
        </p:nvSpPr>
        <p:spPr>
          <a:xfrm>
            <a:off x="1614233" y="519413"/>
            <a:ext cx="3228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Dataset </a:t>
            </a:r>
            <a:r>
              <a:rPr lang="ko-KR" altLang="en-US" sz="2800" dirty="0" err="1">
                <a:solidFill>
                  <a:schemeClr val="bg1">
                    <a:lumMod val="95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전처리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KoPub돋움체 Bold" panose="00000800000000000000" pitchFamily="2" charset="-127"/>
              <a:ea typeface="KoPub바탕체 Light" panose="0000030000000000000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B33875-4D54-440A-A3BA-AB4C48D3E40C}"/>
              </a:ext>
            </a:extLst>
          </p:cNvPr>
          <p:cNvSpPr/>
          <p:nvPr/>
        </p:nvSpPr>
        <p:spPr>
          <a:xfrm>
            <a:off x="1728765" y="1128992"/>
            <a:ext cx="565345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E7E9F5-5E1E-41D6-BE95-42B33D510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143" y="519413"/>
            <a:ext cx="4589370" cy="16197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E48C437-4430-4720-A364-DBF1EA46A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135" y="2561015"/>
            <a:ext cx="4589375" cy="16197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7D0605D-1432-4EE6-ABB6-91D1EF244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9134" y="4514622"/>
            <a:ext cx="4589377" cy="1619780"/>
          </a:xfrm>
          <a:prstGeom prst="rect">
            <a:avLst/>
          </a:prstGeom>
        </p:spPr>
      </p:pic>
      <p:sp>
        <p:nvSpPr>
          <p:cNvPr id="19" name="왼쪽 대괄호 18">
            <a:extLst>
              <a:ext uri="{FF2B5EF4-FFF2-40B4-BE49-F238E27FC236}">
                <a16:creationId xmlns:a16="http://schemas.microsoft.com/office/drawing/2014/main" id="{1191C296-4DCA-4653-A6A7-5FD44CF110D3}"/>
              </a:ext>
            </a:extLst>
          </p:cNvPr>
          <p:cNvSpPr/>
          <p:nvPr/>
        </p:nvSpPr>
        <p:spPr>
          <a:xfrm>
            <a:off x="6493871" y="4514623"/>
            <a:ext cx="182645" cy="1619780"/>
          </a:xfrm>
          <a:prstGeom prst="leftBracket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왼쪽 대괄호 20">
            <a:extLst>
              <a:ext uri="{FF2B5EF4-FFF2-40B4-BE49-F238E27FC236}">
                <a16:creationId xmlns:a16="http://schemas.microsoft.com/office/drawing/2014/main" id="{E4A98506-6FB1-445F-83B9-DE35AD579E3E}"/>
              </a:ext>
            </a:extLst>
          </p:cNvPr>
          <p:cNvSpPr/>
          <p:nvPr/>
        </p:nvSpPr>
        <p:spPr>
          <a:xfrm rot="5400000">
            <a:off x="9133353" y="-2004258"/>
            <a:ext cx="200934" cy="4589371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이거ㅓㅓㅓㅓ">
            <a:hlinkClick r:id="" action="ppaction://media"/>
            <a:extLst>
              <a:ext uri="{FF2B5EF4-FFF2-40B4-BE49-F238E27FC236}">
                <a16:creationId xmlns:a16="http://schemas.microsoft.com/office/drawing/2014/main" id="{A29C58D6-AD5D-418D-86AA-310B1A0ACF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7023" r="13458" b="8885"/>
          <a:stretch/>
        </p:blipFill>
        <p:spPr>
          <a:xfrm>
            <a:off x="1509321" y="2139191"/>
            <a:ext cx="4721918" cy="3035918"/>
          </a:xfrm>
          <a:prstGeom prst="rect">
            <a:avLst/>
          </a:prstGeom>
        </p:spPr>
      </p:pic>
      <p:sp>
        <p:nvSpPr>
          <p:cNvPr id="23" name="왼쪽 대괄호 22">
            <a:extLst>
              <a:ext uri="{FF2B5EF4-FFF2-40B4-BE49-F238E27FC236}">
                <a16:creationId xmlns:a16="http://schemas.microsoft.com/office/drawing/2014/main" id="{79627DBB-E1BB-4D6D-993B-5890856B0027}"/>
              </a:ext>
            </a:extLst>
          </p:cNvPr>
          <p:cNvSpPr/>
          <p:nvPr/>
        </p:nvSpPr>
        <p:spPr>
          <a:xfrm>
            <a:off x="6493871" y="2561015"/>
            <a:ext cx="182645" cy="1619780"/>
          </a:xfrm>
          <a:prstGeom prst="leftBracket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왼쪽 대괄호 23">
            <a:extLst>
              <a:ext uri="{FF2B5EF4-FFF2-40B4-BE49-F238E27FC236}">
                <a16:creationId xmlns:a16="http://schemas.microsoft.com/office/drawing/2014/main" id="{DF216665-DE31-4F02-8326-A0D420AC0B44}"/>
              </a:ext>
            </a:extLst>
          </p:cNvPr>
          <p:cNvSpPr/>
          <p:nvPr/>
        </p:nvSpPr>
        <p:spPr>
          <a:xfrm>
            <a:off x="6493871" y="519413"/>
            <a:ext cx="182645" cy="1619780"/>
          </a:xfrm>
          <a:prstGeom prst="leftBracket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A1BA4-7CF4-4192-B702-CB36CEC14B28}"/>
              </a:ext>
            </a:extLst>
          </p:cNvPr>
          <p:cNvSpPr txBox="1"/>
          <p:nvPr/>
        </p:nvSpPr>
        <p:spPr>
          <a:xfrm>
            <a:off x="8320342" y="6237397"/>
            <a:ext cx="57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68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33F1DA-0BFA-4069-A564-6981B11246AA}"/>
              </a:ext>
            </a:extLst>
          </p:cNvPr>
          <p:cNvSpPr txBox="1"/>
          <p:nvPr/>
        </p:nvSpPr>
        <p:spPr>
          <a:xfrm>
            <a:off x="9444147" y="6237397"/>
            <a:ext cx="57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24</a:t>
            </a:r>
            <a:endParaRPr lang="ko-KR" altLang="en-US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529E9-3705-4844-BB63-B96F781FF9E4}"/>
              </a:ext>
            </a:extLst>
          </p:cNvPr>
          <p:cNvSpPr txBox="1"/>
          <p:nvPr/>
        </p:nvSpPr>
        <p:spPr>
          <a:xfrm>
            <a:off x="8976477" y="6237396"/>
            <a:ext cx="390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</a:rPr>
              <a:t>X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C07268-3C54-4525-84E3-5BF6B0014299}"/>
              </a:ext>
            </a:extLst>
          </p:cNvPr>
          <p:cNvSpPr/>
          <p:nvPr/>
        </p:nvSpPr>
        <p:spPr>
          <a:xfrm>
            <a:off x="2425426" y="1004919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영상 규격 맞추기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1509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823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8" grpId="0"/>
      <p:bldP spid="9" grpId="0" animBg="1"/>
      <p:bldP spid="19" grpId="0" animBg="1"/>
      <p:bldP spid="21" grpId="0" animBg="1"/>
      <p:bldP spid="23" grpId="0" animBg="1"/>
      <p:bldP spid="24" grpId="0" animBg="1"/>
      <p:bldP spid="25" grpId="0"/>
      <p:bldP spid="26" grpId="0"/>
      <p:bldP spid="27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C165236-1D1B-4A46-8613-ED38645D5BC1}"/>
              </a:ext>
            </a:extLst>
          </p:cNvPr>
          <p:cNvSpPr/>
          <p:nvPr/>
        </p:nvSpPr>
        <p:spPr>
          <a:xfrm>
            <a:off x="416695" y="314108"/>
            <a:ext cx="11355095" cy="61983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98D44-2DA4-4D1D-82DD-84C3582911A9}"/>
              </a:ext>
            </a:extLst>
          </p:cNvPr>
          <p:cNvSpPr txBox="1"/>
          <p:nvPr/>
        </p:nvSpPr>
        <p:spPr>
          <a:xfrm>
            <a:off x="3456912" y="2477095"/>
            <a:ext cx="1469717" cy="951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03</a:t>
            </a:r>
            <a:endParaRPr lang="ko-KR" altLang="en-US" sz="5400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821DEB-86BD-4020-AC8E-02D0B602C8ED}"/>
              </a:ext>
            </a:extLst>
          </p:cNvPr>
          <p:cNvSpPr/>
          <p:nvPr/>
        </p:nvSpPr>
        <p:spPr>
          <a:xfrm>
            <a:off x="3777908" y="3413295"/>
            <a:ext cx="827723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8EC74C-5811-4EAD-BF7A-F4FB6CE96941}"/>
              </a:ext>
            </a:extLst>
          </p:cNvPr>
          <p:cNvSpPr/>
          <p:nvPr/>
        </p:nvSpPr>
        <p:spPr>
          <a:xfrm>
            <a:off x="4926629" y="2678306"/>
            <a:ext cx="3107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 pitchFamily="2" charset="-127"/>
              </a:rPr>
              <a:t>알고리즘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013472-551A-4069-9622-AF9EAADB4986}"/>
              </a:ext>
            </a:extLst>
          </p:cNvPr>
          <p:cNvSpPr/>
          <p:nvPr/>
        </p:nvSpPr>
        <p:spPr>
          <a:xfrm>
            <a:off x="4978678" y="3617197"/>
            <a:ext cx="2266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모델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BE17BA-9709-475E-8459-D58AFF373CD8}"/>
              </a:ext>
            </a:extLst>
          </p:cNvPr>
          <p:cNvSpPr/>
          <p:nvPr/>
        </p:nvSpPr>
        <p:spPr>
          <a:xfrm>
            <a:off x="4978678" y="4156352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학습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A66523-2E29-47E1-BD73-F8354EBA0C5C}"/>
              </a:ext>
            </a:extLst>
          </p:cNvPr>
          <p:cNvSpPr/>
          <p:nvPr/>
        </p:nvSpPr>
        <p:spPr>
          <a:xfrm>
            <a:off x="4978678" y="4695507"/>
            <a:ext cx="124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테스트 </a:t>
            </a:r>
          </a:p>
        </p:txBody>
      </p:sp>
    </p:spTree>
    <p:extLst>
      <p:ext uri="{BB962C8B-B14F-4D97-AF65-F5344CB8AC3E}">
        <p14:creationId xmlns:p14="http://schemas.microsoft.com/office/powerpoint/2010/main" val="534749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EDA19C-7165-49BC-AFD4-AF7AA943EA63}"/>
              </a:ext>
            </a:extLst>
          </p:cNvPr>
          <p:cNvSpPr txBox="1"/>
          <p:nvPr/>
        </p:nvSpPr>
        <p:spPr>
          <a:xfrm>
            <a:off x="419100" y="962025"/>
            <a:ext cx="128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F6F6D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03</a:t>
            </a:r>
            <a:endParaRPr lang="ko-KR" altLang="en-US" sz="6600" dirty="0">
              <a:solidFill>
                <a:srgbClr val="6F6F6D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DD4F3C9-562E-42BE-AFC0-9C31111B4A30}"/>
              </a:ext>
            </a:extLst>
          </p:cNvPr>
          <p:cNvCxnSpPr/>
          <p:nvPr/>
        </p:nvCxnSpPr>
        <p:spPr>
          <a:xfrm>
            <a:off x="1062037" y="2238375"/>
            <a:ext cx="0" cy="72390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40A95B-7951-491E-AD23-5D28B45D43D3}"/>
              </a:ext>
            </a:extLst>
          </p:cNvPr>
          <p:cNvSpPr txBox="1"/>
          <p:nvPr/>
        </p:nvSpPr>
        <p:spPr>
          <a:xfrm rot="16200000">
            <a:off x="415706" y="3915846"/>
            <a:ext cx="1292662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알고리즘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D13A1-B557-4E7E-84D1-6AD3DB054317}"/>
              </a:ext>
            </a:extLst>
          </p:cNvPr>
          <p:cNvSpPr txBox="1"/>
          <p:nvPr/>
        </p:nvSpPr>
        <p:spPr>
          <a:xfrm>
            <a:off x="1704975" y="221039"/>
            <a:ext cx="1959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Dataset (1)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KoPub돋움체 Bold" panose="00000800000000000000" pitchFamily="2" charset="-127"/>
              <a:ea typeface="KoPub바탕체 Light" panose="0000030000000000000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B33875-4D54-440A-A3BA-AB4C48D3E40C}"/>
              </a:ext>
            </a:extLst>
          </p:cNvPr>
          <p:cNvSpPr/>
          <p:nvPr/>
        </p:nvSpPr>
        <p:spPr>
          <a:xfrm>
            <a:off x="1836640" y="804771"/>
            <a:ext cx="565345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7C11C6-A179-45A8-889F-AD8EB6FCA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859" y="1333389"/>
            <a:ext cx="5062941" cy="16288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24AD95-F9FB-4658-AD83-03FD84C4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859" y="3274677"/>
            <a:ext cx="4727160" cy="19308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CA3BBBE-800D-4BD1-8C9E-F3BA61AE5C99}"/>
              </a:ext>
            </a:extLst>
          </p:cNvPr>
          <p:cNvSpPr/>
          <p:nvPr/>
        </p:nvSpPr>
        <p:spPr>
          <a:xfrm>
            <a:off x="2463994" y="1369439"/>
            <a:ext cx="1800879" cy="2931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5DF713-7A0F-40A7-8F8D-F7B7C30C9D1B}"/>
              </a:ext>
            </a:extLst>
          </p:cNvPr>
          <p:cNvSpPr/>
          <p:nvPr/>
        </p:nvSpPr>
        <p:spPr>
          <a:xfrm>
            <a:off x="2139323" y="2509582"/>
            <a:ext cx="4747668" cy="2931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B0E7BB-A699-4344-92A4-75D7382F4A48}"/>
              </a:ext>
            </a:extLst>
          </p:cNvPr>
          <p:cNvSpPr/>
          <p:nvPr/>
        </p:nvSpPr>
        <p:spPr>
          <a:xfrm>
            <a:off x="1704975" y="3801694"/>
            <a:ext cx="4842408" cy="2931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6B6E4D-0A2E-418C-9144-3B1A5BE66B70}"/>
              </a:ext>
            </a:extLst>
          </p:cNvPr>
          <p:cNvSpPr/>
          <p:nvPr/>
        </p:nvSpPr>
        <p:spPr>
          <a:xfrm>
            <a:off x="1699495" y="4586573"/>
            <a:ext cx="2970227" cy="7123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985C9DE-65A5-4510-B131-C61A72638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710" y="1333389"/>
            <a:ext cx="3821422" cy="37580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081A19-1FA8-4043-8D80-9CA28B4C41BE}"/>
              </a:ext>
            </a:extLst>
          </p:cNvPr>
          <p:cNvSpPr txBox="1"/>
          <p:nvPr/>
        </p:nvSpPr>
        <p:spPr>
          <a:xfrm>
            <a:off x="8176702" y="5200544"/>
            <a:ext cx="109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X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좌표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</a:rPr>
              <a:t>차이값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4BD71A-09FA-49C3-9905-10618675EE90}"/>
              </a:ext>
            </a:extLst>
          </p:cNvPr>
          <p:cNvSpPr txBox="1"/>
          <p:nvPr/>
        </p:nvSpPr>
        <p:spPr>
          <a:xfrm>
            <a:off x="9333711" y="5200545"/>
            <a:ext cx="109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y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좌표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</a:rPr>
              <a:t>차이값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B1B4DA-AE08-4D50-9B4B-6BF6AB7E6A5F}"/>
              </a:ext>
            </a:extLst>
          </p:cNvPr>
          <p:cNvSpPr txBox="1"/>
          <p:nvPr/>
        </p:nvSpPr>
        <p:spPr>
          <a:xfrm>
            <a:off x="10432141" y="5200544"/>
            <a:ext cx="1614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정상인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:0 /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환자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:1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DE73B5-CA2B-4D02-81F4-E8BC97CA0B87}"/>
              </a:ext>
            </a:extLst>
          </p:cNvPr>
          <p:cNvSpPr txBox="1"/>
          <p:nvPr/>
        </p:nvSpPr>
        <p:spPr>
          <a:xfrm>
            <a:off x="2895363" y="5938449"/>
            <a:ext cx="672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Train set : test set = </a:t>
            </a:r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 /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직접 촬영한 영상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실제 환자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= </a:t>
            </a:r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</a:t>
            </a:r>
            <a:endParaRPr lang="ko-KR" alt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976CD3B-DCCD-492C-A027-94DCB6127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96" y="5641908"/>
            <a:ext cx="510866" cy="4560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1071612-8B16-4D73-9C1D-B099F185F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357" y="5586616"/>
            <a:ext cx="600293" cy="6002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778462B-2A5B-4915-8038-A68BD989FA0D}"/>
              </a:ext>
            </a:extLst>
          </p:cNvPr>
          <p:cNvSpPr txBox="1"/>
          <p:nvPr/>
        </p:nvSpPr>
        <p:spPr>
          <a:xfrm>
            <a:off x="8905045" y="857038"/>
            <a:ext cx="180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Minmax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정규화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1BAC2A-036B-46BE-91DE-CC72CD5D1D85}"/>
              </a:ext>
            </a:extLst>
          </p:cNvPr>
          <p:cNvSpPr txBox="1"/>
          <p:nvPr/>
        </p:nvSpPr>
        <p:spPr>
          <a:xfrm>
            <a:off x="2487725" y="658802"/>
            <a:ext cx="376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feature</a:t>
            </a:r>
            <a:r>
              <a:rPr lang="ko-KR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값이 </a:t>
            </a:r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2</a:t>
            </a:r>
            <a:r>
              <a:rPr lang="ko-KR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인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첫번째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 시도</a:t>
            </a:r>
            <a:endParaRPr lang="ko-KR" altLang="en-US" dirty="0"/>
          </a:p>
        </p:txBody>
      </p:sp>
      <p:graphicFrame>
        <p:nvGraphicFramePr>
          <p:cNvPr id="28" name="다이어그램 27">
            <a:extLst>
              <a:ext uri="{FF2B5EF4-FFF2-40B4-BE49-F238E27FC236}">
                <a16:creationId xmlns:a16="http://schemas.microsoft.com/office/drawing/2014/main" id="{68573798-0AA8-4390-A29E-09D44E7784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3603670"/>
              </p:ext>
            </p:extLst>
          </p:nvPr>
        </p:nvGraphicFramePr>
        <p:xfrm>
          <a:off x="6339112" y="186766"/>
          <a:ext cx="5707888" cy="461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6344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2" grpId="0"/>
      <p:bldP spid="25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1D13A1-B557-4E7E-84D1-6AD3DB054317}"/>
              </a:ext>
            </a:extLst>
          </p:cNvPr>
          <p:cNvSpPr txBox="1"/>
          <p:nvPr/>
        </p:nvSpPr>
        <p:spPr>
          <a:xfrm>
            <a:off x="1704975" y="221039"/>
            <a:ext cx="201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Dataset (1)</a:t>
            </a:r>
            <a:endParaRPr lang="ko-KR" altLang="en-US" sz="1600" dirty="0">
              <a:solidFill>
                <a:schemeClr val="accent4">
                  <a:lumMod val="40000"/>
                  <a:lumOff val="60000"/>
                </a:schemeClr>
              </a:solidFill>
              <a:latin typeface="KoPub돋움체 Bold" panose="00000800000000000000" pitchFamily="2" charset="-127"/>
              <a:ea typeface="KoPub바탕체 Light" panose="0000030000000000000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B33875-4D54-440A-A3BA-AB4C48D3E40C}"/>
              </a:ext>
            </a:extLst>
          </p:cNvPr>
          <p:cNvSpPr/>
          <p:nvPr/>
        </p:nvSpPr>
        <p:spPr>
          <a:xfrm>
            <a:off x="1836640" y="804771"/>
            <a:ext cx="565345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9C059-2CB0-4B15-B5DB-AD85D8C2DFF9}"/>
              </a:ext>
            </a:extLst>
          </p:cNvPr>
          <p:cNvSpPr txBox="1"/>
          <p:nvPr/>
        </p:nvSpPr>
        <p:spPr>
          <a:xfrm>
            <a:off x="8871775" y="5912394"/>
            <a:ext cx="76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RNN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4FBCC1-D67C-43CE-9128-471F164ED61E}"/>
              </a:ext>
            </a:extLst>
          </p:cNvPr>
          <p:cNvSpPr/>
          <p:nvPr/>
        </p:nvSpPr>
        <p:spPr>
          <a:xfrm>
            <a:off x="2113842" y="1112128"/>
            <a:ext cx="4225610" cy="46697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7D310C-59BE-40F2-814A-516643720FA3}"/>
              </a:ext>
            </a:extLst>
          </p:cNvPr>
          <p:cNvSpPr/>
          <p:nvPr/>
        </p:nvSpPr>
        <p:spPr>
          <a:xfrm>
            <a:off x="6904353" y="1112128"/>
            <a:ext cx="4225610" cy="46697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64F28A-5A16-4B96-874D-4B2E49E3C801}"/>
              </a:ext>
            </a:extLst>
          </p:cNvPr>
          <p:cNvSpPr txBox="1"/>
          <p:nvPr/>
        </p:nvSpPr>
        <p:spPr>
          <a:xfrm>
            <a:off x="3893871" y="6012009"/>
            <a:ext cx="71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MLP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88AF0B-610D-4CAF-A8CC-DF7AA2D49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39"/>
          <a:stretch/>
        </p:blipFill>
        <p:spPr>
          <a:xfrm>
            <a:off x="7288370" y="4942922"/>
            <a:ext cx="3457575" cy="2958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A85256-1DA0-4706-A8E7-2D0D03D19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706" y="1233233"/>
            <a:ext cx="3747287" cy="33496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9113806-CDDA-4DFF-A92E-8C72FC43B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174" y="4942923"/>
            <a:ext cx="3562350" cy="3619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83A95A-DC1D-4161-93FA-33FC4B058A19}"/>
              </a:ext>
            </a:extLst>
          </p:cNvPr>
          <p:cNvSpPr/>
          <p:nvPr/>
        </p:nvSpPr>
        <p:spPr>
          <a:xfrm>
            <a:off x="3724948" y="4864413"/>
            <a:ext cx="2247609" cy="496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F001E-FB5D-4020-A0EF-6ED3032942C0}"/>
              </a:ext>
            </a:extLst>
          </p:cNvPr>
          <p:cNvSpPr/>
          <p:nvPr/>
        </p:nvSpPr>
        <p:spPr>
          <a:xfrm>
            <a:off x="8512194" y="4881660"/>
            <a:ext cx="2247609" cy="496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5B20E2-E547-4055-A4DC-770126ACF501}"/>
              </a:ext>
            </a:extLst>
          </p:cNvPr>
          <p:cNvSpPr txBox="1"/>
          <p:nvPr/>
        </p:nvSpPr>
        <p:spPr>
          <a:xfrm>
            <a:off x="3724948" y="6284377"/>
            <a:ext cx="145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61.15%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98CA51-EEB5-4169-9A56-ECF7126C1392}"/>
              </a:ext>
            </a:extLst>
          </p:cNvPr>
          <p:cNvSpPr txBox="1"/>
          <p:nvPr/>
        </p:nvSpPr>
        <p:spPr>
          <a:xfrm>
            <a:off x="8693653" y="6224150"/>
            <a:ext cx="1113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41.03%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9CD10A-A20E-48E0-8B96-47F3046276F0}"/>
              </a:ext>
            </a:extLst>
          </p:cNvPr>
          <p:cNvSpPr/>
          <p:nvPr/>
        </p:nvSpPr>
        <p:spPr>
          <a:xfrm>
            <a:off x="2472174" y="649879"/>
            <a:ext cx="1887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model &amp; accuracy</a:t>
            </a:r>
            <a:endParaRPr lang="ko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15C447-28B6-4648-9073-51F406BD0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443" y="1197324"/>
            <a:ext cx="4075427" cy="3385544"/>
          </a:xfrm>
          <a:prstGeom prst="rect">
            <a:avLst/>
          </a:prstGeom>
        </p:spPr>
      </p:pic>
      <p:graphicFrame>
        <p:nvGraphicFramePr>
          <p:cNvPr id="24" name="다이어그램 23">
            <a:extLst>
              <a:ext uri="{FF2B5EF4-FFF2-40B4-BE49-F238E27FC236}">
                <a16:creationId xmlns:a16="http://schemas.microsoft.com/office/drawing/2014/main" id="{A77316E1-0FA1-42C9-A186-C75FAC5E9F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9812239"/>
              </p:ext>
            </p:extLst>
          </p:nvPr>
        </p:nvGraphicFramePr>
        <p:xfrm>
          <a:off x="6339112" y="186766"/>
          <a:ext cx="5707888" cy="461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5EE86D7-982F-461B-8118-4CEFE2F7586E}"/>
              </a:ext>
            </a:extLst>
          </p:cNvPr>
          <p:cNvSpPr txBox="1"/>
          <p:nvPr/>
        </p:nvSpPr>
        <p:spPr>
          <a:xfrm>
            <a:off x="419100" y="962025"/>
            <a:ext cx="128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F6F6D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03</a:t>
            </a:r>
            <a:endParaRPr lang="ko-KR" altLang="en-US" sz="6600" dirty="0">
              <a:solidFill>
                <a:srgbClr val="6F6F6D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9F9CD0E-AC6D-4247-A5A1-0F9D6264ADB7}"/>
              </a:ext>
            </a:extLst>
          </p:cNvPr>
          <p:cNvCxnSpPr/>
          <p:nvPr/>
        </p:nvCxnSpPr>
        <p:spPr>
          <a:xfrm>
            <a:off x="1062037" y="2238375"/>
            <a:ext cx="0" cy="72390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AC8E60F-BAEB-41E3-8546-1D8EA66D3982}"/>
              </a:ext>
            </a:extLst>
          </p:cNvPr>
          <p:cNvSpPr txBox="1"/>
          <p:nvPr/>
        </p:nvSpPr>
        <p:spPr>
          <a:xfrm rot="16200000">
            <a:off x="415706" y="3915846"/>
            <a:ext cx="1292662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알고리즘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81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5" grpId="0"/>
      <p:bldP spid="10" grpId="0" animBg="1"/>
      <p:bldP spid="11" grpId="0" animBg="1"/>
      <p:bldP spid="3" grpId="0"/>
      <p:bldP spid="16" grpId="0" animBg="1"/>
      <p:bldP spid="19" grpId="0" animBg="1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1D13A1-B557-4E7E-84D1-6AD3DB054317}"/>
              </a:ext>
            </a:extLst>
          </p:cNvPr>
          <p:cNvSpPr txBox="1"/>
          <p:nvPr/>
        </p:nvSpPr>
        <p:spPr>
          <a:xfrm>
            <a:off x="1704976" y="239509"/>
            <a:ext cx="2015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95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Dataset (2)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KoPub돋움체 Bold" panose="00000800000000000000" pitchFamily="2" charset="-127"/>
              <a:ea typeface="KoPub바탕체 Light" panose="0000030000000000000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B33875-4D54-440A-A3BA-AB4C48D3E40C}"/>
              </a:ext>
            </a:extLst>
          </p:cNvPr>
          <p:cNvSpPr/>
          <p:nvPr/>
        </p:nvSpPr>
        <p:spPr>
          <a:xfrm>
            <a:off x="1819151" y="832755"/>
            <a:ext cx="565345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81A19-1FA8-4043-8D80-9CA28B4C41BE}"/>
              </a:ext>
            </a:extLst>
          </p:cNvPr>
          <p:cNvSpPr txBox="1"/>
          <p:nvPr/>
        </p:nvSpPr>
        <p:spPr>
          <a:xfrm>
            <a:off x="3604680" y="4796808"/>
            <a:ext cx="1194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X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좌표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</a:rPr>
              <a:t>차이값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4BD71A-09FA-49C3-9905-10618675EE90}"/>
              </a:ext>
            </a:extLst>
          </p:cNvPr>
          <p:cNvSpPr txBox="1"/>
          <p:nvPr/>
        </p:nvSpPr>
        <p:spPr>
          <a:xfrm>
            <a:off x="4654509" y="4796808"/>
            <a:ext cx="1194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Y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좌표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</a:rPr>
              <a:t>차이값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B1B4DA-AE08-4D50-9B4B-6BF6AB7E6A5F}"/>
              </a:ext>
            </a:extLst>
          </p:cNvPr>
          <p:cNvSpPr txBox="1"/>
          <p:nvPr/>
        </p:nvSpPr>
        <p:spPr>
          <a:xfrm>
            <a:off x="7737782" y="4801329"/>
            <a:ext cx="1614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정상인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:0 /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환자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:1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DE73B5-CA2B-4D02-81F4-E8BC97CA0B87}"/>
              </a:ext>
            </a:extLst>
          </p:cNvPr>
          <p:cNvSpPr txBox="1"/>
          <p:nvPr/>
        </p:nvSpPr>
        <p:spPr>
          <a:xfrm>
            <a:off x="2895363" y="5938449"/>
            <a:ext cx="672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Train set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altLang="ko-KR" b="1" dirty="0">
                <a:solidFill>
                  <a:schemeClr val="bg1"/>
                </a:solidFill>
              </a:rPr>
              <a:t>test set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= </a:t>
            </a:r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 /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직접 촬영한 영상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실제 환자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= </a:t>
            </a:r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</a:t>
            </a:r>
            <a:endParaRPr lang="ko-KR" alt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976CD3B-DCCD-492C-A027-94DCB6127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96" y="5641908"/>
            <a:ext cx="510866" cy="4560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1071612-8B16-4D73-9C1D-B099F185F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357" y="5586616"/>
            <a:ext cx="600293" cy="6002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1AE70F-2191-4C4F-BC91-DA1965C5B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192" y="1223634"/>
            <a:ext cx="5419725" cy="33718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5372B9-CABD-45A1-996D-2AC5E659D763}"/>
              </a:ext>
            </a:extLst>
          </p:cNvPr>
          <p:cNvSpPr txBox="1"/>
          <p:nvPr/>
        </p:nvSpPr>
        <p:spPr>
          <a:xfrm>
            <a:off x="5974712" y="4796809"/>
            <a:ext cx="753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X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좌표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3D5CBF-EA5A-4D26-BA44-1D1E4D7EC8C5}"/>
              </a:ext>
            </a:extLst>
          </p:cNvPr>
          <p:cNvSpPr txBox="1"/>
          <p:nvPr/>
        </p:nvSpPr>
        <p:spPr>
          <a:xfrm>
            <a:off x="6930234" y="4808817"/>
            <a:ext cx="650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</a:rPr>
              <a:t>Y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</a:rPr>
              <a:t>좌표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528289-3ED7-48EF-92C5-1380FC031B1E}"/>
              </a:ext>
            </a:extLst>
          </p:cNvPr>
          <p:cNvSpPr/>
          <p:nvPr/>
        </p:nvSpPr>
        <p:spPr>
          <a:xfrm>
            <a:off x="5814280" y="4721301"/>
            <a:ext cx="1925478" cy="452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3E9FE8-089E-4A26-A4C9-1965A770B605}"/>
              </a:ext>
            </a:extLst>
          </p:cNvPr>
          <p:cNvSpPr/>
          <p:nvPr/>
        </p:nvSpPr>
        <p:spPr>
          <a:xfrm>
            <a:off x="2424409" y="678386"/>
            <a:ext cx="30626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feature</a:t>
            </a:r>
            <a:r>
              <a:rPr lang="ko-KR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값이 </a:t>
            </a:r>
            <a:r>
              <a:rPr lang="en-US" altLang="ko-KR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4</a:t>
            </a:r>
            <a:r>
              <a:rPr lang="ko-KR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개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인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두번째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 시도</a:t>
            </a:r>
            <a:endParaRPr lang="ko-KR" altLang="en-US" sz="1600" dirty="0"/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40FE78E4-9D04-4A1B-B253-5989BB2E2D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3603670"/>
              </p:ext>
            </p:extLst>
          </p:nvPr>
        </p:nvGraphicFramePr>
        <p:xfrm>
          <a:off x="6339112" y="186766"/>
          <a:ext cx="5707888" cy="461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D023228F-8AB6-4137-B890-FB40AD8B8AF0}"/>
              </a:ext>
            </a:extLst>
          </p:cNvPr>
          <p:cNvSpPr txBox="1"/>
          <p:nvPr/>
        </p:nvSpPr>
        <p:spPr>
          <a:xfrm>
            <a:off x="419100" y="962025"/>
            <a:ext cx="128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F6F6D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03</a:t>
            </a:r>
            <a:endParaRPr lang="ko-KR" altLang="en-US" sz="6600" dirty="0">
              <a:solidFill>
                <a:srgbClr val="6F6F6D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B5D1465-8EED-44FD-AE4D-1D827974D285}"/>
              </a:ext>
            </a:extLst>
          </p:cNvPr>
          <p:cNvCxnSpPr/>
          <p:nvPr/>
        </p:nvCxnSpPr>
        <p:spPr>
          <a:xfrm>
            <a:off x="1062037" y="2238375"/>
            <a:ext cx="0" cy="72390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45F31FA-B81A-4DA0-AAF3-92D3E9D6A612}"/>
              </a:ext>
            </a:extLst>
          </p:cNvPr>
          <p:cNvSpPr txBox="1"/>
          <p:nvPr/>
        </p:nvSpPr>
        <p:spPr>
          <a:xfrm rot="16200000">
            <a:off x="415706" y="3915846"/>
            <a:ext cx="1292662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알고리즘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60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5" grpId="0"/>
      <p:bldP spid="26" grpId="0"/>
      <p:bldP spid="14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1D13A1-B557-4E7E-84D1-6AD3DB054317}"/>
              </a:ext>
            </a:extLst>
          </p:cNvPr>
          <p:cNvSpPr txBox="1"/>
          <p:nvPr/>
        </p:nvSpPr>
        <p:spPr>
          <a:xfrm>
            <a:off x="1704975" y="221039"/>
            <a:ext cx="2064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Dataset (2)</a:t>
            </a:r>
            <a:endParaRPr lang="ko-KR" altLang="en-US" sz="1600" dirty="0">
              <a:solidFill>
                <a:schemeClr val="accent4">
                  <a:lumMod val="40000"/>
                  <a:lumOff val="60000"/>
                </a:schemeClr>
              </a:solidFill>
              <a:latin typeface="KoPub돋움체 Bold" panose="00000800000000000000" pitchFamily="2" charset="-127"/>
              <a:ea typeface="KoPub바탕체 Light" panose="0000030000000000000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B33875-4D54-440A-A3BA-AB4C48D3E40C}"/>
              </a:ext>
            </a:extLst>
          </p:cNvPr>
          <p:cNvSpPr/>
          <p:nvPr/>
        </p:nvSpPr>
        <p:spPr>
          <a:xfrm>
            <a:off x="1836640" y="804771"/>
            <a:ext cx="565345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6502AB-862D-4F16-BF49-240E434E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738" y="1586821"/>
            <a:ext cx="4278179" cy="38892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C7DD45-2B76-4ED5-BD58-DB224381D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5805415"/>
            <a:ext cx="2514600" cy="180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D2D19C-E6F6-4355-A2C5-925451F6F581}"/>
              </a:ext>
            </a:extLst>
          </p:cNvPr>
          <p:cNvSpPr txBox="1"/>
          <p:nvPr/>
        </p:nvSpPr>
        <p:spPr>
          <a:xfrm>
            <a:off x="5598082" y="948006"/>
            <a:ext cx="85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MLP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10D84E-DA33-4F55-BBF9-9D8959532AAE}"/>
              </a:ext>
            </a:extLst>
          </p:cNvPr>
          <p:cNvSpPr/>
          <p:nvPr/>
        </p:nvSpPr>
        <p:spPr>
          <a:xfrm>
            <a:off x="5674864" y="5690119"/>
            <a:ext cx="1731078" cy="439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97C8D9-5D1A-4C97-9EAC-C20CB9C28354}"/>
              </a:ext>
            </a:extLst>
          </p:cNvPr>
          <p:cNvSpPr txBox="1"/>
          <p:nvPr/>
        </p:nvSpPr>
        <p:spPr>
          <a:xfrm>
            <a:off x="5442066" y="6236851"/>
            <a:ext cx="145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57.76%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E6677E-2B9D-408F-9706-8582CEE69DF2}"/>
              </a:ext>
            </a:extLst>
          </p:cNvPr>
          <p:cNvSpPr/>
          <p:nvPr/>
        </p:nvSpPr>
        <p:spPr>
          <a:xfrm>
            <a:off x="2401985" y="620105"/>
            <a:ext cx="2093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model &amp; accuracy</a:t>
            </a:r>
            <a:endParaRPr lang="ko-KR" altLang="en-US" dirty="0"/>
          </a:p>
        </p:txBody>
      </p:sp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800E6A1E-9457-46DF-B8EF-55D4ABC810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8724139"/>
              </p:ext>
            </p:extLst>
          </p:nvPr>
        </p:nvGraphicFramePr>
        <p:xfrm>
          <a:off x="6339112" y="186766"/>
          <a:ext cx="5707888" cy="461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7B28335-01CD-4955-8A23-14F5DEA47CCC}"/>
              </a:ext>
            </a:extLst>
          </p:cNvPr>
          <p:cNvSpPr txBox="1"/>
          <p:nvPr/>
        </p:nvSpPr>
        <p:spPr>
          <a:xfrm>
            <a:off x="419100" y="962025"/>
            <a:ext cx="128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F6F6D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03</a:t>
            </a:r>
            <a:endParaRPr lang="ko-KR" altLang="en-US" sz="6600" dirty="0">
              <a:solidFill>
                <a:srgbClr val="6F6F6D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4EB4DA2-9D26-4632-B04D-C68374819BBA}"/>
              </a:ext>
            </a:extLst>
          </p:cNvPr>
          <p:cNvCxnSpPr/>
          <p:nvPr/>
        </p:nvCxnSpPr>
        <p:spPr>
          <a:xfrm>
            <a:off x="1062037" y="2238375"/>
            <a:ext cx="0" cy="72390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FBE972B-1FE6-4973-96ED-0A427CA8E8A6}"/>
              </a:ext>
            </a:extLst>
          </p:cNvPr>
          <p:cNvSpPr txBox="1"/>
          <p:nvPr/>
        </p:nvSpPr>
        <p:spPr>
          <a:xfrm rot="16200000">
            <a:off x="415706" y="3915846"/>
            <a:ext cx="1292662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알고리즘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498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6FBFF0-37F3-4F1E-B497-59914298226F}"/>
              </a:ext>
            </a:extLst>
          </p:cNvPr>
          <p:cNvSpPr txBox="1"/>
          <p:nvPr/>
        </p:nvSpPr>
        <p:spPr>
          <a:xfrm>
            <a:off x="466725" y="3457575"/>
            <a:ext cx="128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01</a:t>
            </a:r>
            <a:endParaRPr lang="ko-KR" altLang="en-US" sz="5400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3EED5-A8D7-4A5F-9654-50357CD88DE8}"/>
              </a:ext>
            </a:extLst>
          </p:cNvPr>
          <p:cNvSpPr txBox="1"/>
          <p:nvPr/>
        </p:nvSpPr>
        <p:spPr>
          <a:xfrm>
            <a:off x="2705100" y="3457575"/>
            <a:ext cx="128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02</a:t>
            </a:r>
            <a:endParaRPr lang="ko-KR" altLang="en-US" sz="5400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BCD5C-89CB-4403-BD36-A6469D67BE15}"/>
              </a:ext>
            </a:extLst>
          </p:cNvPr>
          <p:cNvSpPr txBox="1"/>
          <p:nvPr/>
        </p:nvSpPr>
        <p:spPr>
          <a:xfrm>
            <a:off x="4943475" y="3457575"/>
            <a:ext cx="128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03</a:t>
            </a:r>
            <a:endParaRPr lang="ko-KR" altLang="en-US" sz="5400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08D53C-CF5C-40C5-AA01-6B77E7AC1EC2}"/>
              </a:ext>
            </a:extLst>
          </p:cNvPr>
          <p:cNvSpPr txBox="1"/>
          <p:nvPr/>
        </p:nvSpPr>
        <p:spPr>
          <a:xfrm>
            <a:off x="7181850" y="3457575"/>
            <a:ext cx="1285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04</a:t>
            </a:r>
            <a:endParaRPr lang="ko-KR" altLang="en-US" sz="5400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69F41B-A986-4BB4-9812-F9FE9E38748F}"/>
              </a:ext>
            </a:extLst>
          </p:cNvPr>
          <p:cNvSpPr/>
          <p:nvPr/>
        </p:nvSpPr>
        <p:spPr>
          <a:xfrm>
            <a:off x="695800" y="4384596"/>
            <a:ext cx="827723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113C14-7325-4AB9-9145-F50BBC0C6E31}"/>
              </a:ext>
            </a:extLst>
          </p:cNvPr>
          <p:cNvSpPr/>
          <p:nvPr/>
        </p:nvSpPr>
        <p:spPr>
          <a:xfrm>
            <a:off x="2934175" y="4384596"/>
            <a:ext cx="827723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0BA17B-A14D-4BB2-B672-6299F8382C88}"/>
              </a:ext>
            </a:extLst>
          </p:cNvPr>
          <p:cNvSpPr/>
          <p:nvPr/>
        </p:nvSpPr>
        <p:spPr>
          <a:xfrm>
            <a:off x="5172550" y="4384596"/>
            <a:ext cx="827723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21B5A7-B888-4ADB-81FB-E9B7E266A160}"/>
              </a:ext>
            </a:extLst>
          </p:cNvPr>
          <p:cNvSpPr/>
          <p:nvPr/>
        </p:nvSpPr>
        <p:spPr>
          <a:xfrm>
            <a:off x="7410927" y="4384596"/>
            <a:ext cx="827723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44FBD0-4B92-4C54-ACC6-9A7403E9F6F8}"/>
              </a:ext>
            </a:extLst>
          </p:cNvPr>
          <p:cNvSpPr txBox="1"/>
          <p:nvPr/>
        </p:nvSpPr>
        <p:spPr>
          <a:xfrm>
            <a:off x="597690" y="4534971"/>
            <a:ext cx="1843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 pitchFamily="2" charset="-127"/>
              </a:rPr>
              <a:t>프로젝트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88E165-2F9C-4CBE-B86B-469ABE8479B5}"/>
              </a:ext>
            </a:extLst>
          </p:cNvPr>
          <p:cNvSpPr txBox="1"/>
          <p:nvPr/>
        </p:nvSpPr>
        <p:spPr>
          <a:xfrm>
            <a:off x="2840354" y="4534971"/>
            <a:ext cx="1843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 pitchFamily="2" charset="-127"/>
              </a:rPr>
              <a:t>시스템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648F87-D2D3-414D-AFCC-82D7777E9916}"/>
              </a:ext>
            </a:extLst>
          </p:cNvPr>
          <p:cNvSpPr txBox="1"/>
          <p:nvPr/>
        </p:nvSpPr>
        <p:spPr>
          <a:xfrm>
            <a:off x="5074442" y="4534971"/>
            <a:ext cx="1843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 pitchFamily="2" charset="-127"/>
              </a:rPr>
              <a:t>알고리즘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E18614-97E6-4E1A-BF4E-097892070F1B}"/>
              </a:ext>
            </a:extLst>
          </p:cNvPr>
          <p:cNvSpPr txBox="1"/>
          <p:nvPr/>
        </p:nvSpPr>
        <p:spPr>
          <a:xfrm>
            <a:off x="7317106" y="4534971"/>
            <a:ext cx="1843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 pitchFamily="2" charset="-127"/>
              </a:rPr>
              <a:t>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A656F3-B13D-4C84-BFA5-493CA18F7708}"/>
              </a:ext>
            </a:extLst>
          </p:cNvPr>
          <p:cNvSpPr txBox="1"/>
          <p:nvPr/>
        </p:nvSpPr>
        <p:spPr>
          <a:xfrm>
            <a:off x="597690" y="989767"/>
            <a:ext cx="2871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INDEX</a:t>
            </a:r>
            <a:endParaRPr lang="ko-KR" altLang="en-US" sz="4400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B0E966-8C03-4CAE-9B0F-08CA1F49BEDC}"/>
              </a:ext>
            </a:extLst>
          </p:cNvPr>
          <p:cNvSpPr txBox="1"/>
          <p:nvPr/>
        </p:nvSpPr>
        <p:spPr>
          <a:xfrm>
            <a:off x="597690" y="5007183"/>
            <a:ext cx="1843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어지러움 현상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888244-10F3-4BD6-A556-30C97B863667}"/>
              </a:ext>
            </a:extLst>
          </p:cNvPr>
          <p:cNvSpPr txBox="1"/>
          <p:nvPr/>
        </p:nvSpPr>
        <p:spPr>
          <a:xfrm>
            <a:off x="2823202" y="5232833"/>
            <a:ext cx="1843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Data set 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0FD15D-DD5A-47E5-98D6-5026C034A29F}"/>
              </a:ext>
            </a:extLst>
          </p:cNvPr>
          <p:cNvSpPr txBox="1"/>
          <p:nvPr/>
        </p:nvSpPr>
        <p:spPr>
          <a:xfrm>
            <a:off x="5074442" y="5007183"/>
            <a:ext cx="1843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11330E-F8E3-4B02-996D-BC731378B35F}"/>
              </a:ext>
            </a:extLst>
          </p:cNvPr>
          <p:cNvSpPr txBox="1"/>
          <p:nvPr/>
        </p:nvSpPr>
        <p:spPr>
          <a:xfrm>
            <a:off x="7325682" y="5007183"/>
            <a:ext cx="1843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시각화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0BFE4F-FF62-4C1F-AA27-4A8F470D6179}"/>
              </a:ext>
            </a:extLst>
          </p:cNvPr>
          <p:cNvSpPr txBox="1"/>
          <p:nvPr/>
        </p:nvSpPr>
        <p:spPr>
          <a:xfrm>
            <a:off x="597690" y="5268793"/>
            <a:ext cx="1843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안진 검사에 대하여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01C081-CBB4-43D0-A2BE-993B1765D427}"/>
              </a:ext>
            </a:extLst>
          </p:cNvPr>
          <p:cNvSpPr txBox="1"/>
          <p:nvPr/>
        </p:nvSpPr>
        <p:spPr>
          <a:xfrm>
            <a:off x="2823202" y="5543321"/>
            <a:ext cx="1843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Data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전처리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14DF24-4199-452F-8EFF-BB09B21192EE}"/>
              </a:ext>
            </a:extLst>
          </p:cNvPr>
          <p:cNvSpPr txBox="1"/>
          <p:nvPr/>
        </p:nvSpPr>
        <p:spPr>
          <a:xfrm>
            <a:off x="5074442" y="5268793"/>
            <a:ext cx="1843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학습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85C44E-71A3-458A-B79C-136449BA226F}"/>
              </a:ext>
            </a:extLst>
          </p:cNvPr>
          <p:cNvSpPr txBox="1"/>
          <p:nvPr/>
        </p:nvSpPr>
        <p:spPr>
          <a:xfrm>
            <a:off x="7325682" y="5268793"/>
            <a:ext cx="1843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앱 시뮬레이션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B31231-037B-4CFA-B1A3-837C6CC45CE5}"/>
              </a:ext>
            </a:extLst>
          </p:cNvPr>
          <p:cNvSpPr txBox="1"/>
          <p:nvPr/>
        </p:nvSpPr>
        <p:spPr>
          <a:xfrm>
            <a:off x="597690" y="5543321"/>
            <a:ext cx="1843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안진 검사의 현황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745B42-3FCE-4463-88BB-14B185F852F0}"/>
              </a:ext>
            </a:extLst>
          </p:cNvPr>
          <p:cNvSpPr txBox="1"/>
          <p:nvPr/>
        </p:nvSpPr>
        <p:spPr>
          <a:xfrm>
            <a:off x="5074442" y="5543321"/>
            <a:ext cx="1843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테스트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CF1AB4-8620-4883-A155-7F003E0F2DA4}"/>
              </a:ext>
            </a:extLst>
          </p:cNvPr>
          <p:cNvSpPr txBox="1"/>
          <p:nvPr/>
        </p:nvSpPr>
        <p:spPr>
          <a:xfrm>
            <a:off x="7325682" y="5543321"/>
            <a:ext cx="1843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보완점 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&amp; 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향후 계획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36EA8D-2BAE-406C-9149-E06491A0E92E}"/>
              </a:ext>
            </a:extLst>
          </p:cNvPr>
          <p:cNvSpPr txBox="1"/>
          <p:nvPr/>
        </p:nvSpPr>
        <p:spPr>
          <a:xfrm>
            <a:off x="2831778" y="5007183"/>
            <a:ext cx="1843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Object tracking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165236-1D1B-4A46-8613-ED38645D5BC1}"/>
              </a:ext>
            </a:extLst>
          </p:cNvPr>
          <p:cNvSpPr/>
          <p:nvPr/>
        </p:nvSpPr>
        <p:spPr>
          <a:xfrm>
            <a:off x="416695" y="314108"/>
            <a:ext cx="11372783" cy="61983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78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1D13A1-B557-4E7E-84D1-6AD3DB054317}"/>
              </a:ext>
            </a:extLst>
          </p:cNvPr>
          <p:cNvSpPr txBox="1"/>
          <p:nvPr/>
        </p:nvSpPr>
        <p:spPr>
          <a:xfrm>
            <a:off x="1704975" y="239509"/>
            <a:ext cx="1931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Dataset (3)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KoPub돋움체 Bold" panose="00000800000000000000" pitchFamily="2" charset="-127"/>
              <a:ea typeface="KoPub바탕체 Light" panose="0000030000000000000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B33875-4D54-440A-A3BA-AB4C48D3E40C}"/>
              </a:ext>
            </a:extLst>
          </p:cNvPr>
          <p:cNvSpPr/>
          <p:nvPr/>
        </p:nvSpPr>
        <p:spPr>
          <a:xfrm>
            <a:off x="1836640" y="804771"/>
            <a:ext cx="565345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DE73B5-CA2B-4D02-81F4-E8BC97CA0B87}"/>
              </a:ext>
            </a:extLst>
          </p:cNvPr>
          <p:cNvSpPr txBox="1"/>
          <p:nvPr/>
        </p:nvSpPr>
        <p:spPr>
          <a:xfrm>
            <a:off x="1808828" y="6053229"/>
            <a:ext cx="857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25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개의 동영상을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개당 약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</a:rPr>
              <a:t>350 frame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으로 나누어 약 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ko-KR" altLang="en-US" b="1" dirty="0">
                <a:solidFill>
                  <a:srgbClr val="FF0000"/>
                </a:solidFill>
              </a:rPr>
              <a:t>만개</a:t>
            </a:r>
            <a:r>
              <a:rPr lang="ko-KR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의 </a:t>
            </a:r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frame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으로 학습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976CD3B-DCCD-492C-A027-94DCB6127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396" y="5753082"/>
            <a:ext cx="510866" cy="4560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1071612-8B16-4D73-9C1D-B099F185F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303" y="5753082"/>
            <a:ext cx="600293" cy="6002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09F655-30C3-44AA-999B-81357EFBF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975" y="1087037"/>
            <a:ext cx="8485794" cy="28499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77D532-B2B3-4666-A793-1B5580446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290" y="2317234"/>
            <a:ext cx="8306100" cy="34693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5ADB9C-DCD5-4580-B132-7DEB09294D8C}"/>
              </a:ext>
            </a:extLst>
          </p:cNvPr>
          <p:cNvSpPr/>
          <p:nvPr/>
        </p:nvSpPr>
        <p:spPr>
          <a:xfrm>
            <a:off x="2401985" y="669872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이미지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로 학습하기</a:t>
            </a:r>
            <a:endParaRPr lang="ko-KR" altLang="en-US" dirty="0"/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5FD49AC9-9D24-4180-9E35-FB1B992DCA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3603670"/>
              </p:ext>
            </p:extLst>
          </p:nvPr>
        </p:nvGraphicFramePr>
        <p:xfrm>
          <a:off x="6339112" y="186766"/>
          <a:ext cx="5707888" cy="461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27A6416-EF97-455B-95BB-8CAF9651E15D}"/>
              </a:ext>
            </a:extLst>
          </p:cNvPr>
          <p:cNvSpPr txBox="1"/>
          <p:nvPr/>
        </p:nvSpPr>
        <p:spPr>
          <a:xfrm>
            <a:off x="419100" y="962025"/>
            <a:ext cx="128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F6F6D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03</a:t>
            </a:r>
            <a:endParaRPr lang="ko-KR" altLang="en-US" sz="6600" dirty="0">
              <a:solidFill>
                <a:srgbClr val="6F6F6D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E100523-0F94-40DB-93A1-96EA2278BE58}"/>
              </a:ext>
            </a:extLst>
          </p:cNvPr>
          <p:cNvCxnSpPr/>
          <p:nvPr/>
        </p:nvCxnSpPr>
        <p:spPr>
          <a:xfrm>
            <a:off x="1062037" y="2238375"/>
            <a:ext cx="0" cy="72390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FBF5D99-A620-4449-9422-EE0EF39AA440}"/>
              </a:ext>
            </a:extLst>
          </p:cNvPr>
          <p:cNvSpPr txBox="1"/>
          <p:nvPr/>
        </p:nvSpPr>
        <p:spPr>
          <a:xfrm rot="16200000">
            <a:off x="415706" y="3915846"/>
            <a:ext cx="1292662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알고리즘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58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4B0D4A-1680-406F-ABD6-EACBDE65A69E}"/>
              </a:ext>
            </a:extLst>
          </p:cNvPr>
          <p:cNvSpPr txBox="1"/>
          <p:nvPr/>
        </p:nvSpPr>
        <p:spPr>
          <a:xfrm>
            <a:off x="419100" y="962025"/>
            <a:ext cx="128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F6F6D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03</a:t>
            </a:r>
            <a:endParaRPr lang="ko-KR" altLang="en-US" sz="6600" dirty="0">
              <a:solidFill>
                <a:srgbClr val="6F6F6D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9EB7B1-C631-427A-A83F-89B9EC6E7684}"/>
              </a:ext>
            </a:extLst>
          </p:cNvPr>
          <p:cNvCxnSpPr/>
          <p:nvPr/>
        </p:nvCxnSpPr>
        <p:spPr>
          <a:xfrm>
            <a:off x="1062037" y="2238375"/>
            <a:ext cx="0" cy="72390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8F23BB-4130-4779-881D-9DB037F1186D}"/>
              </a:ext>
            </a:extLst>
          </p:cNvPr>
          <p:cNvSpPr txBox="1"/>
          <p:nvPr/>
        </p:nvSpPr>
        <p:spPr>
          <a:xfrm rot="16200000">
            <a:off x="415706" y="3915846"/>
            <a:ext cx="1292662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알고리즘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B09C3-5623-444D-AB45-721F76271545}"/>
              </a:ext>
            </a:extLst>
          </p:cNvPr>
          <p:cNvSpPr txBox="1"/>
          <p:nvPr/>
        </p:nvSpPr>
        <p:spPr>
          <a:xfrm>
            <a:off x="1758199" y="187956"/>
            <a:ext cx="3228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CNN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1EE090-01C4-4906-B215-AFADEB0A74FB}"/>
              </a:ext>
            </a:extLst>
          </p:cNvPr>
          <p:cNvSpPr/>
          <p:nvPr/>
        </p:nvSpPr>
        <p:spPr>
          <a:xfrm>
            <a:off x="1889864" y="733267"/>
            <a:ext cx="565345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88130A-066D-48F3-84DE-CA256B65243C}"/>
              </a:ext>
            </a:extLst>
          </p:cNvPr>
          <p:cNvSpPr/>
          <p:nvPr/>
        </p:nvSpPr>
        <p:spPr>
          <a:xfrm>
            <a:off x="2595201" y="526510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model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911358-903C-40C5-980F-94F8F0585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99" y="923682"/>
            <a:ext cx="5294102" cy="57463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0A3F89-0817-4CE9-B534-095E4F966136}"/>
              </a:ext>
            </a:extLst>
          </p:cNvPr>
          <p:cNvSpPr/>
          <p:nvPr/>
        </p:nvSpPr>
        <p:spPr>
          <a:xfrm>
            <a:off x="1787954" y="5828862"/>
            <a:ext cx="1614489" cy="295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02871-8C70-4C6A-9B59-73388B8AD48D}"/>
              </a:ext>
            </a:extLst>
          </p:cNvPr>
          <p:cNvSpPr txBox="1"/>
          <p:nvPr/>
        </p:nvSpPr>
        <p:spPr>
          <a:xfrm>
            <a:off x="8020196" y="3429000"/>
            <a:ext cx="3175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총 </a:t>
            </a:r>
            <a:r>
              <a:rPr lang="en-US" altLang="ko-KR" sz="2400" dirty="0">
                <a:solidFill>
                  <a:schemeClr val="bg1"/>
                </a:solidFill>
              </a:rPr>
              <a:t>8</a:t>
            </a:r>
            <a:r>
              <a:rPr lang="ko-KR" altLang="en-US" sz="2400" dirty="0">
                <a:solidFill>
                  <a:schemeClr val="bg1"/>
                </a:solidFill>
              </a:rPr>
              <a:t>개의 </a:t>
            </a:r>
            <a:r>
              <a:rPr lang="en-US" altLang="ko-KR" sz="2400" dirty="0">
                <a:solidFill>
                  <a:schemeClr val="bg1"/>
                </a:solidFill>
              </a:rPr>
              <a:t>layer</a:t>
            </a:r>
            <a:r>
              <a:rPr lang="ko-KR" altLang="en-US" sz="2400" dirty="0">
                <a:solidFill>
                  <a:schemeClr val="bg1"/>
                </a:solidFill>
              </a:rPr>
              <a:t>로 구성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E59C8B-8B25-489D-BBB6-FB18C2604C76}"/>
              </a:ext>
            </a:extLst>
          </p:cNvPr>
          <p:cNvSpPr/>
          <p:nvPr/>
        </p:nvSpPr>
        <p:spPr>
          <a:xfrm>
            <a:off x="7898141" y="3188671"/>
            <a:ext cx="3420077" cy="942321"/>
          </a:xfrm>
          <a:prstGeom prst="rect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375617-DEC3-4427-87AF-FAEB056633D5}"/>
              </a:ext>
            </a:extLst>
          </p:cNvPr>
          <p:cNvSpPr/>
          <p:nvPr/>
        </p:nvSpPr>
        <p:spPr>
          <a:xfrm>
            <a:off x="1787957" y="3989036"/>
            <a:ext cx="2344291" cy="295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8AECD8-8B63-4230-9597-3BA349674C0D}"/>
              </a:ext>
            </a:extLst>
          </p:cNvPr>
          <p:cNvSpPr/>
          <p:nvPr/>
        </p:nvSpPr>
        <p:spPr>
          <a:xfrm>
            <a:off x="1787956" y="3648927"/>
            <a:ext cx="1614490" cy="295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3F8EE44-B7FC-4C95-85D2-BAFF411F5941}"/>
              </a:ext>
            </a:extLst>
          </p:cNvPr>
          <p:cNvSpPr/>
          <p:nvPr/>
        </p:nvSpPr>
        <p:spPr>
          <a:xfrm>
            <a:off x="1787955" y="2892799"/>
            <a:ext cx="2344293" cy="295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054024-6A9B-4F1E-AEDF-AD5C1BE27774}"/>
              </a:ext>
            </a:extLst>
          </p:cNvPr>
          <p:cNvSpPr/>
          <p:nvPr/>
        </p:nvSpPr>
        <p:spPr>
          <a:xfrm>
            <a:off x="1787956" y="2551786"/>
            <a:ext cx="1614490" cy="295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6B7902-C235-483A-B717-DED1AE36A93A}"/>
              </a:ext>
            </a:extLst>
          </p:cNvPr>
          <p:cNvSpPr/>
          <p:nvPr/>
        </p:nvSpPr>
        <p:spPr>
          <a:xfrm>
            <a:off x="1787956" y="1774149"/>
            <a:ext cx="2344294" cy="295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49CDD5-B8DC-4715-B590-5AB7E5DC31BE}"/>
              </a:ext>
            </a:extLst>
          </p:cNvPr>
          <p:cNvSpPr/>
          <p:nvPr/>
        </p:nvSpPr>
        <p:spPr>
          <a:xfrm>
            <a:off x="1787956" y="1405447"/>
            <a:ext cx="1614490" cy="295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144EEA8-E7D8-4190-8CC8-787B6A438B51}"/>
              </a:ext>
            </a:extLst>
          </p:cNvPr>
          <p:cNvSpPr/>
          <p:nvPr/>
        </p:nvSpPr>
        <p:spPr>
          <a:xfrm>
            <a:off x="1787955" y="5085272"/>
            <a:ext cx="1614489" cy="295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화살표: 갈매기형 수장 30">
            <a:extLst>
              <a:ext uri="{FF2B5EF4-FFF2-40B4-BE49-F238E27FC236}">
                <a16:creationId xmlns:a16="http://schemas.microsoft.com/office/drawing/2014/main" id="{D4BAB2D2-4E44-4DC9-A0CE-B039DAB13EE3}"/>
              </a:ext>
            </a:extLst>
          </p:cNvPr>
          <p:cNvSpPr/>
          <p:nvPr/>
        </p:nvSpPr>
        <p:spPr>
          <a:xfrm>
            <a:off x="7294260" y="3454181"/>
            <a:ext cx="454202" cy="436484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0" name="다이어그램 19">
            <a:extLst>
              <a:ext uri="{FF2B5EF4-FFF2-40B4-BE49-F238E27FC236}">
                <a16:creationId xmlns:a16="http://schemas.microsoft.com/office/drawing/2014/main" id="{46EF4B48-1E82-4194-B5A2-0AFC78E5D0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8724139"/>
              </p:ext>
            </p:extLst>
          </p:nvPr>
        </p:nvGraphicFramePr>
        <p:xfrm>
          <a:off x="6339112" y="186766"/>
          <a:ext cx="5707888" cy="461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065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6" grpId="0"/>
      <p:bldP spid="12" grpId="0" animBg="1"/>
      <p:bldP spid="16" grpId="0"/>
      <p:bldP spid="1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10318B-1D55-4852-8A90-D37400000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51" y="2070022"/>
            <a:ext cx="9485895" cy="2444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1D13A1-B557-4E7E-84D1-6AD3DB054317}"/>
              </a:ext>
            </a:extLst>
          </p:cNvPr>
          <p:cNvSpPr txBox="1"/>
          <p:nvPr/>
        </p:nvSpPr>
        <p:spPr>
          <a:xfrm>
            <a:off x="1704975" y="221039"/>
            <a:ext cx="1973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Dataset (3)</a:t>
            </a:r>
            <a:endParaRPr lang="ko-KR" altLang="en-US" sz="1600" dirty="0">
              <a:solidFill>
                <a:schemeClr val="accent4">
                  <a:lumMod val="40000"/>
                  <a:lumOff val="60000"/>
                </a:schemeClr>
              </a:solidFill>
              <a:latin typeface="KoPub돋움체 Bold" panose="00000800000000000000" pitchFamily="2" charset="-127"/>
              <a:ea typeface="KoPub바탕체 Light" panose="0000030000000000000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B33875-4D54-440A-A3BA-AB4C48D3E40C}"/>
              </a:ext>
            </a:extLst>
          </p:cNvPr>
          <p:cNvSpPr/>
          <p:nvPr/>
        </p:nvSpPr>
        <p:spPr>
          <a:xfrm>
            <a:off x="1836640" y="804771"/>
            <a:ext cx="565345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2D19C-E6F6-4355-A2C5-925451F6F581}"/>
              </a:ext>
            </a:extLst>
          </p:cNvPr>
          <p:cNvSpPr txBox="1"/>
          <p:nvPr/>
        </p:nvSpPr>
        <p:spPr>
          <a:xfrm>
            <a:off x="5589938" y="1500744"/>
            <a:ext cx="1012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CNN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10D84E-DA33-4F55-BBF9-9D8959532AAE}"/>
              </a:ext>
            </a:extLst>
          </p:cNvPr>
          <p:cNvSpPr/>
          <p:nvPr/>
        </p:nvSpPr>
        <p:spPr>
          <a:xfrm>
            <a:off x="9494239" y="4031270"/>
            <a:ext cx="1451054" cy="5909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9169D4-FC89-4E6C-BC39-4139364508D3}"/>
              </a:ext>
            </a:extLst>
          </p:cNvPr>
          <p:cNvSpPr txBox="1"/>
          <p:nvPr/>
        </p:nvSpPr>
        <p:spPr>
          <a:xfrm>
            <a:off x="10945293" y="3577292"/>
            <a:ext cx="903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!!!!!!!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AB69E-0361-4687-870E-F29B643D96BD}"/>
              </a:ext>
            </a:extLst>
          </p:cNvPr>
          <p:cNvSpPr txBox="1"/>
          <p:nvPr/>
        </p:nvSpPr>
        <p:spPr>
          <a:xfrm>
            <a:off x="4662742" y="5611686"/>
            <a:ext cx="3189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93.63 %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의 정확도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3ADA34-261D-4F7C-8A7F-1FCA72003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088" y="5383652"/>
            <a:ext cx="510866" cy="4560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D73AA7-AC2F-4025-BEFA-8998820E4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313" y="5383652"/>
            <a:ext cx="600293" cy="60029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F1420-70E2-4C4D-8E2B-C14186884220}"/>
              </a:ext>
            </a:extLst>
          </p:cNvPr>
          <p:cNvSpPr/>
          <p:nvPr/>
        </p:nvSpPr>
        <p:spPr>
          <a:xfrm>
            <a:off x="2498894" y="632398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 Bold" panose="00000800000000000000" pitchFamily="2" charset="-127"/>
                <a:ea typeface="KoPub바탕체 Light" panose="00000300000000000000"/>
              </a:rPr>
              <a:t>accuracy</a:t>
            </a:r>
            <a:endParaRPr lang="ko-KR" altLang="en-US" dirty="0"/>
          </a:p>
        </p:txBody>
      </p:sp>
      <p:graphicFrame>
        <p:nvGraphicFramePr>
          <p:cNvPr id="17" name="다이어그램 16">
            <a:extLst>
              <a:ext uri="{FF2B5EF4-FFF2-40B4-BE49-F238E27FC236}">
                <a16:creationId xmlns:a16="http://schemas.microsoft.com/office/drawing/2014/main" id="{BD3071D8-E9E4-4E93-AEE8-C60B581D93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8724139"/>
              </p:ext>
            </p:extLst>
          </p:nvPr>
        </p:nvGraphicFramePr>
        <p:xfrm>
          <a:off x="6339112" y="186766"/>
          <a:ext cx="5707888" cy="461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1C45787-0DCB-4E46-B195-AD00D731F8E3}"/>
              </a:ext>
            </a:extLst>
          </p:cNvPr>
          <p:cNvSpPr txBox="1"/>
          <p:nvPr/>
        </p:nvSpPr>
        <p:spPr>
          <a:xfrm>
            <a:off x="419100" y="962025"/>
            <a:ext cx="128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F6F6D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03</a:t>
            </a:r>
            <a:endParaRPr lang="ko-KR" altLang="en-US" sz="6600" dirty="0">
              <a:solidFill>
                <a:srgbClr val="6F6F6D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BA18691-6398-4100-A8D5-CD6C2F5CC80D}"/>
              </a:ext>
            </a:extLst>
          </p:cNvPr>
          <p:cNvCxnSpPr/>
          <p:nvPr/>
        </p:nvCxnSpPr>
        <p:spPr>
          <a:xfrm>
            <a:off x="1062037" y="2238375"/>
            <a:ext cx="0" cy="72390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2486EE-2C7F-4323-8D55-B194EBF0D038}"/>
              </a:ext>
            </a:extLst>
          </p:cNvPr>
          <p:cNvSpPr txBox="1"/>
          <p:nvPr/>
        </p:nvSpPr>
        <p:spPr>
          <a:xfrm rot="16200000">
            <a:off x="415706" y="3915846"/>
            <a:ext cx="1292662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알고리즘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95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5" grpId="0"/>
      <p:bldP spid="10" grpId="0" animBg="1"/>
      <p:bldP spid="12" grpId="0"/>
      <p:bldP spid="13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C165236-1D1B-4A46-8613-ED38645D5BC1}"/>
              </a:ext>
            </a:extLst>
          </p:cNvPr>
          <p:cNvSpPr/>
          <p:nvPr/>
        </p:nvSpPr>
        <p:spPr>
          <a:xfrm>
            <a:off x="416695" y="314108"/>
            <a:ext cx="11355095" cy="61983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98D44-2DA4-4D1D-82DD-84C3582911A9}"/>
              </a:ext>
            </a:extLst>
          </p:cNvPr>
          <p:cNvSpPr txBox="1"/>
          <p:nvPr/>
        </p:nvSpPr>
        <p:spPr>
          <a:xfrm>
            <a:off x="4039446" y="2553068"/>
            <a:ext cx="1469717" cy="951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04</a:t>
            </a:r>
            <a:endParaRPr lang="ko-KR" altLang="en-US" sz="5400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821DEB-86BD-4020-AC8E-02D0B602C8ED}"/>
              </a:ext>
            </a:extLst>
          </p:cNvPr>
          <p:cNvSpPr/>
          <p:nvPr/>
        </p:nvSpPr>
        <p:spPr>
          <a:xfrm>
            <a:off x="4360444" y="3406138"/>
            <a:ext cx="827723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8EC74C-5811-4EAD-BF7A-F4FB6CE96941}"/>
              </a:ext>
            </a:extLst>
          </p:cNvPr>
          <p:cNvSpPr/>
          <p:nvPr/>
        </p:nvSpPr>
        <p:spPr>
          <a:xfrm>
            <a:off x="5509163" y="2740836"/>
            <a:ext cx="29873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 pitchFamily="2" charset="-127"/>
              </a:rPr>
              <a:t>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013472-551A-4069-9622-AF9EAADB4986}"/>
              </a:ext>
            </a:extLst>
          </p:cNvPr>
          <p:cNvSpPr/>
          <p:nvPr/>
        </p:nvSpPr>
        <p:spPr>
          <a:xfrm>
            <a:off x="5509163" y="3593167"/>
            <a:ext cx="182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시각화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BE17BA-9709-475E-8459-D58AFF373CD8}"/>
              </a:ext>
            </a:extLst>
          </p:cNvPr>
          <p:cNvSpPr/>
          <p:nvPr/>
        </p:nvSpPr>
        <p:spPr>
          <a:xfrm>
            <a:off x="5509163" y="4159445"/>
            <a:ext cx="1939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앱 시뮬레이션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A66523-2E29-47E1-BD73-F8354EBA0C5C}"/>
              </a:ext>
            </a:extLst>
          </p:cNvPr>
          <p:cNvSpPr/>
          <p:nvPr/>
        </p:nvSpPr>
        <p:spPr>
          <a:xfrm>
            <a:off x="5509163" y="4741328"/>
            <a:ext cx="2523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보완점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&amp;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1332223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4B0D4A-1680-406F-ABD6-EACBDE65A69E}"/>
              </a:ext>
            </a:extLst>
          </p:cNvPr>
          <p:cNvSpPr txBox="1"/>
          <p:nvPr/>
        </p:nvSpPr>
        <p:spPr>
          <a:xfrm>
            <a:off x="419100" y="962025"/>
            <a:ext cx="128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F6F6D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04</a:t>
            </a:r>
            <a:endParaRPr lang="ko-KR" altLang="en-US" sz="6600" dirty="0">
              <a:solidFill>
                <a:srgbClr val="6F6F6D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9EB7B1-C631-427A-A83F-89B9EC6E7684}"/>
              </a:ext>
            </a:extLst>
          </p:cNvPr>
          <p:cNvCxnSpPr/>
          <p:nvPr/>
        </p:nvCxnSpPr>
        <p:spPr>
          <a:xfrm>
            <a:off x="1062037" y="2238375"/>
            <a:ext cx="0" cy="72390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8F23BB-4130-4779-881D-9DB037F1186D}"/>
              </a:ext>
            </a:extLst>
          </p:cNvPr>
          <p:cNvSpPr txBox="1"/>
          <p:nvPr/>
        </p:nvSpPr>
        <p:spPr>
          <a:xfrm rot="16200000">
            <a:off x="692705" y="3915846"/>
            <a:ext cx="738664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DFFF9C-152A-4939-97D1-2984B0370081}"/>
              </a:ext>
            </a:extLst>
          </p:cNvPr>
          <p:cNvSpPr txBox="1"/>
          <p:nvPr/>
        </p:nvSpPr>
        <p:spPr>
          <a:xfrm>
            <a:off x="1704975" y="500360"/>
            <a:ext cx="3228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시각화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706648-CAB0-4A5F-BABE-BAA3DC32808F}"/>
              </a:ext>
            </a:extLst>
          </p:cNvPr>
          <p:cNvSpPr/>
          <p:nvPr/>
        </p:nvSpPr>
        <p:spPr>
          <a:xfrm>
            <a:off x="1836640" y="1045671"/>
            <a:ext cx="565345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98DBC-8633-407F-8CC4-092E067B0EAC}"/>
              </a:ext>
            </a:extLst>
          </p:cNvPr>
          <p:cNvSpPr txBox="1"/>
          <p:nvPr/>
        </p:nvSpPr>
        <p:spPr>
          <a:xfrm>
            <a:off x="2533650" y="891301"/>
            <a:ext cx="220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CNN-test data </a:t>
            </a:r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C9D315DC-D2D9-4430-8E87-65BD1BC179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9158034"/>
              </p:ext>
            </p:extLst>
          </p:nvPr>
        </p:nvGraphicFramePr>
        <p:xfrm>
          <a:off x="6339112" y="186766"/>
          <a:ext cx="5707888" cy="461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FA45611-A82B-4C79-8F2D-6CA33F9496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256"/>
          <a:stretch/>
        </p:blipFill>
        <p:spPr>
          <a:xfrm>
            <a:off x="1726282" y="1538431"/>
            <a:ext cx="10046618" cy="32750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658BE9-E269-4B26-B4C4-B92CCEB5CD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580" r="79592" b="56581"/>
          <a:stretch/>
        </p:blipFill>
        <p:spPr>
          <a:xfrm>
            <a:off x="9651422" y="5303941"/>
            <a:ext cx="1769067" cy="125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1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4B0D4A-1680-406F-ABD6-EACBDE65A69E}"/>
              </a:ext>
            </a:extLst>
          </p:cNvPr>
          <p:cNvSpPr txBox="1"/>
          <p:nvPr/>
        </p:nvSpPr>
        <p:spPr>
          <a:xfrm>
            <a:off x="419100" y="962025"/>
            <a:ext cx="128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F6F6D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04</a:t>
            </a:r>
            <a:endParaRPr lang="ko-KR" altLang="en-US" sz="6600" dirty="0">
              <a:solidFill>
                <a:srgbClr val="6F6F6D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9EB7B1-C631-427A-A83F-89B9EC6E7684}"/>
              </a:ext>
            </a:extLst>
          </p:cNvPr>
          <p:cNvCxnSpPr/>
          <p:nvPr/>
        </p:nvCxnSpPr>
        <p:spPr>
          <a:xfrm>
            <a:off x="1062037" y="2238375"/>
            <a:ext cx="0" cy="72390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8F23BB-4130-4779-881D-9DB037F1186D}"/>
              </a:ext>
            </a:extLst>
          </p:cNvPr>
          <p:cNvSpPr txBox="1"/>
          <p:nvPr/>
        </p:nvSpPr>
        <p:spPr>
          <a:xfrm rot="16200000">
            <a:off x="692705" y="3915846"/>
            <a:ext cx="738664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DFFF9C-152A-4939-97D1-2984B0370081}"/>
              </a:ext>
            </a:extLst>
          </p:cNvPr>
          <p:cNvSpPr txBox="1"/>
          <p:nvPr/>
        </p:nvSpPr>
        <p:spPr>
          <a:xfrm>
            <a:off x="1814040" y="1158197"/>
            <a:ext cx="615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한달 간의 프로젝트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706648-CAB0-4A5F-BABE-BAA3DC32808F}"/>
              </a:ext>
            </a:extLst>
          </p:cNvPr>
          <p:cNvSpPr/>
          <p:nvPr/>
        </p:nvSpPr>
        <p:spPr>
          <a:xfrm>
            <a:off x="1945705" y="1703508"/>
            <a:ext cx="565345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5465104-EDAD-4485-8E05-C93ACDF40B96}"/>
              </a:ext>
            </a:extLst>
          </p:cNvPr>
          <p:cNvSpPr/>
          <p:nvPr/>
        </p:nvSpPr>
        <p:spPr>
          <a:xfrm>
            <a:off x="7909727" y="2070021"/>
            <a:ext cx="2134899" cy="2134899"/>
          </a:xfrm>
          <a:prstGeom prst="ellips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90E0372-8C36-458D-B98F-C64A3D0A5660}"/>
              </a:ext>
            </a:extLst>
          </p:cNvPr>
          <p:cNvSpPr/>
          <p:nvPr/>
        </p:nvSpPr>
        <p:spPr>
          <a:xfrm>
            <a:off x="7014377" y="3688620"/>
            <a:ext cx="2134899" cy="2134899"/>
          </a:xfrm>
          <a:prstGeom prst="ellipse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B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D32CC0C-D321-4CFB-80F4-CDD62DB11169}"/>
              </a:ext>
            </a:extLst>
          </p:cNvPr>
          <p:cNvSpPr/>
          <p:nvPr/>
        </p:nvSpPr>
        <p:spPr>
          <a:xfrm>
            <a:off x="8882576" y="3688620"/>
            <a:ext cx="2134899" cy="2134899"/>
          </a:xfrm>
          <a:prstGeom prst="ellipse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B0591EA-C13A-4F4E-8C56-A550D8085AF2}"/>
              </a:ext>
            </a:extLst>
          </p:cNvPr>
          <p:cNvSpPr/>
          <p:nvPr/>
        </p:nvSpPr>
        <p:spPr>
          <a:xfrm>
            <a:off x="2332364" y="2617791"/>
            <a:ext cx="652405" cy="6524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8A29EBC-2F0D-44B3-9DE8-168431E14AB8}"/>
              </a:ext>
            </a:extLst>
          </p:cNvPr>
          <p:cNvSpPr/>
          <p:nvPr/>
        </p:nvSpPr>
        <p:spPr>
          <a:xfrm>
            <a:off x="2332364" y="3695390"/>
            <a:ext cx="652405" cy="652405"/>
          </a:xfrm>
          <a:prstGeom prst="ellipse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4ACA10D-253B-45F1-A672-5B1330C6919C}"/>
              </a:ext>
            </a:extLst>
          </p:cNvPr>
          <p:cNvSpPr/>
          <p:nvPr/>
        </p:nvSpPr>
        <p:spPr>
          <a:xfrm>
            <a:off x="2332364" y="4772989"/>
            <a:ext cx="652405" cy="65240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706281-4667-409A-84CB-FAEC27909C6D}"/>
              </a:ext>
            </a:extLst>
          </p:cNvPr>
          <p:cNvSpPr txBox="1"/>
          <p:nvPr/>
        </p:nvSpPr>
        <p:spPr>
          <a:xfrm>
            <a:off x="3107871" y="2570081"/>
            <a:ext cx="117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Noto Sans"/>
                <a:ea typeface="KoPub돋움체 Bold" panose="00000800000000000000"/>
              </a:rPr>
              <a:t>촬영 환경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8DCF03-E882-4DDF-981E-C47DB1E40618}"/>
              </a:ext>
            </a:extLst>
          </p:cNvPr>
          <p:cNvSpPr txBox="1"/>
          <p:nvPr/>
        </p:nvSpPr>
        <p:spPr>
          <a:xfrm>
            <a:off x="3195236" y="3020549"/>
            <a:ext cx="361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직접 촬영으로 인해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손떨림이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노이즈 발생시킴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A7C568-8EE7-470A-98C9-28B9F738F80B}"/>
              </a:ext>
            </a:extLst>
          </p:cNvPr>
          <p:cNvSpPr txBox="1"/>
          <p:nvPr/>
        </p:nvSpPr>
        <p:spPr>
          <a:xfrm>
            <a:off x="3095517" y="3659297"/>
            <a:ext cx="117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oto Sans"/>
                <a:ea typeface="KoPub돋움체 Bold" panose="00000800000000000000"/>
              </a:rPr>
              <a:t>Data </a:t>
            </a:r>
            <a:r>
              <a:rPr lang="ko-KR" altLang="en-US" sz="1600" dirty="0">
                <a:solidFill>
                  <a:schemeClr val="bg1"/>
                </a:solidFill>
                <a:latin typeface="Noto Sans"/>
                <a:ea typeface="KoPub돋움체 Bold" panose="00000800000000000000"/>
              </a:rPr>
              <a:t>부족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4BDA9F-E9E7-4B0D-9737-C0A1FC533CF8}"/>
              </a:ext>
            </a:extLst>
          </p:cNvPr>
          <p:cNvSpPr txBox="1"/>
          <p:nvPr/>
        </p:nvSpPr>
        <p:spPr>
          <a:xfrm>
            <a:off x="3195236" y="4046989"/>
            <a:ext cx="322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개인정보보호로 인하여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data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수집에 문제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B50988-A85A-4E94-9A56-5045BD216DA4}"/>
              </a:ext>
            </a:extLst>
          </p:cNvPr>
          <p:cNvSpPr txBox="1"/>
          <p:nvPr/>
        </p:nvSpPr>
        <p:spPr>
          <a:xfrm>
            <a:off x="3111792" y="4770487"/>
            <a:ext cx="117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Noto Sans"/>
                <a:ea typeface="KoPub돋움체 Bold" panose="00000800000000000000"/>
              </a:rPr>
              <a:t>해상도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04F3D8-1E5B-43F8-8617-E265F38A53EB}"/>
              </a:ext>
            </a:extLst>
          </p:cNvPr>
          <p:cNvSpPr txBox="1"/>
          <p:nvPr/>
        </p:nvSpPr>
        <p:spPr>
          <a:xfrm>
            <a:off x="3221230" y="5148395"/>
            <a:ext cx="2977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해상도에 따라 정확도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tracking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 달라짐</a:t>
            </a:r>
          </a:p>
        </p:txBody>
      </p:sp>
    </p:spTree>
    <p:extLst>
      <p:ext uri="{BB962C8B-B14F-4D97-AF65-F5344CB8AC3E}">
        <p14:creationId xmlns:p14="http://schemas.microsoft.com/office/powerpoint/2010/main" val="396709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4B0D4A-1680-406F-ABD6-EACBDE65A69E}"/>
              </a:ext>
            </a:extLst>
          </p:cNvPr>
          <p:cNvSpPr txBox="1"/>
          <p:nvPr/>
        </p:nvSpPr>
        <p:spPr>
          <a:xfrm>
            <a:off x="419100" y="962025"/>
            <a:ext cx="128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F6F6D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04</a:t>
            </a:r>
            <a:endParaRPr lang="ko-KR" altLang="en-US" sz="6600" dirty="0">
              <a:solidFill>
                <a:srgbClr val="6F6F6D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9EB7B1-C631-427A-A83F-89B9EC6E7684}"/>
              </a:ext>
            </a:extLst>
          </p:cNvPr>
          <p:cNvCxnSpPr/>
          <p:nvPr/>
        </p:nvCxnSpPr>
        <p:spPr>
          <a:xfrm>
            <a:off x="1062037" y="2238375"/>
            <a:ext cx="0" cy="72390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8F23BB-4130-4779-881D-9DB037F1186D}"/>
              </a:ext>
            </a:extLst>
          </p:cNvPr>
          <p:cNvSpPr txBox="1"/>
          <p:nvPr/>
        </p:nvSpPr>
        <p:spPr>
          <a:xfrm rot="16200000">
            <a:off x="208" y="4007792"/>
            <a:ext cx="2123658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앞으로의 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계획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012ACC0-0CD2-4D56-934B-73EA34EAE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32" b="3944"/>
          <a:stretch/>
        </p:blipFill>
        <p:spPr>
          <a:xfrm>
            <a:off x="1358387" y="0"/>
            <a:ext cx="5007514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41F1DE-6ED2-46D2-8B9D-7FB1AE3D1972}"/>
              </a:ext>
            </a:extLst>
          </p:cNvPr>
          <p:cNvSpPr/>
          <p:nvPr/>
        </p:nvSpPr>
        <p:spPr>
          <a:xfrm>
            <a:off x="2268551" y="481631"/>
            <a:ext cx="2833942" cy="57097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래픽 23" descr="연구">
            <a:extLst>
              <a:ext uri="{FF2B5EF4-FFF2-40B4-BE49-F238E27FC236}">
                <a16:creationId xmlns:a16="http://schemas.microsoft.com/office/drawing/2014/main" id="{0AF0CE9E-F9C3-4750-88DD-E8600D180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831" y="666605"/>
            <a:ext cx="1802625" cy="1802625"/>
          </a:xfrm>
          <a:prstGeom prst="rect">
            <a:avLst/>
          </a:prstGeom>
        </p:spPr>
      </p:pic>
      <p:pic>
        <p:nvPicPr>
          <p:cNvPr id="26" name="그래픽 25" descr="눈">
            <a:extLst>
              <a:ext uri="{FF2B5EF4-FFF2-40B4-BE49-F238E27FC236}">
                <a16:creationId xmlns:a16="http://schemas.microsoft.com/office/drawing/2014/main" id="{56FA314A-2CA3-4FDE-AF82-6F32CCDF2A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6179" y="5552710"/>
            <a:ext cx="638685" cy="6386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FDECB7F-17AF-42CE-8ACB-CD2A632F83E9}"/>
              </a:ext>
            </a:extLst>
          </p:cNvPr>
          <p:cNvSpPr txBox="1"/>
          <p:nvPr/>
        </p:nvSpPr>
        <p:spPr>
          <a:xfrm>
            <a:off x="2355802" y="4886105"/>
            <a:ext cx="2746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rowalliaUPC" panose="020B0502040204020203" pitchFamily="34" charset="-34"/>
                <a:cs typeface="BrowalliaUPC" panose="020B0502040204020203" pitchFamily="34" charset="-34"/>
              </a:rPr>
              <a:t>고개를 좌우로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rowalliaUPC" panose="020B0502040204020203" pitchFamily="34" charset="-34"/>
                <a:cs typeface="BrowalliaUPC" panose="020B0502040204020203" pitchFamily="34" charset="-34"/>
              </a:rPr>
              <a:t>5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rowalliaUPC" panose="020B0502040204020203" pitchFamily="34" charset="-34"/>
                <a:cs typeface="BrowalliaUPC" panose="020B0502040204020203" pitchFamily="34" charset="-34"/>
              </a:rPr>
              <a:t>초간 흔들고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rowalliaUPC" panose="020B0502040204020203" pitchFamily="34" charset="-34"/>
                <a:cs typeface="BrowalliaUPC" panose="020B0502040204020203" pitchFamily="34" charset="-34"/>
              </a:rPr>
              <a:t>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rowalliaUPC" panose="020B0502040204020203" pitchFamily="34" charset="-34"/>
                <a:cs typeface="BrowalliaUPC" panose="020B0502040204020203" pitchFamily="34" charset="-34"/>
              </a:rPr>
              <a:t>정면을 바라보세요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rowalliaUPC" panose="020B0502040204020203" pitchFamily="34" charset="-34"/>
                <a:cs typeface="BrowalliaUPC" panose="020B0502040204020203" pitchFamily="34" charset="-34"/>
              </a:rPr>
              <a:t>!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BrowalliaUPC" panose="020B0502040204020203" pitchFamily="34" charset="-34"/>
              <a:cs typeface="BrowalliaUPC" panose="020B0502040204020203" pitchFamily="34" charset="-34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39E6762-140A-49F0-A6CB-EF5D944C8130}"/>
              </a:ext>
            </a:extLst>
          </p:cNvPr>
          <p:cNvCxnSpPr>
            <a:cxnSpLocks/>
          </p:cNvCxnSpPr>
          <p:nvPr/>
        </p:nvCxnSpPr>
        <p:spPr>
          <a:xfrm>
            <a:off x="4585960" y="1284348"/>
            <a:ext cx="213592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63DFD31-42DE-4B69-88A8-460E077FBB89}"/>
              </a:ext>
            </a:extLst>
          </p:cNvPr>
          <p:cNvSpPr txBox="1"/>
          <p:nvPr/>
        </p:nvSpPr>
        <p:spPr>
          <a:xfrm>
            <a:off x="6803321" y="1146691"/>
            <a:ext cx="312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 부분을 </a:t>
            </a:r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응시</a:t>
            </a:r>
            <a:r>
              <a:rPr lang="ko-KR" altLang="en-US" dirty="0">
                <a:solidFill>
                  <a:schemeClr val="bg1"/>
                </a:solidFill>
              </a:rPr>
              <a:t>해 주세요 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9EEB4B-1EED-4F97-B098-8EF20EF14169}"/>
              </a:ext>
            </a:extLst>
          </p:cNvPr>
          <p:cNvSpPr txBox="1"/>
          <p:nvPr/>
        </p:nvSpPr>
        <p:spPr>
          <a:xfrm>
            <a:off x="7345966" y="3936806"/>
            <a:ext cx="457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카메라에 자신의 </a:t>
            </a:r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얼굴이 뜬 것</a:t>
            </a:r>
            <a:r>
              <a:rPr lang="ko-KR" altLang="en-US" dirty="0">
                <a:solidFill>
                  <a:schemeClr val="bg1"/>
                </a:solidFill>
              </a:rPr>
              <a:t>을 </a:t>
            </a:r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확인</a:t>
            </a:r>
            <a:r>
              <a:rPr lang="ko-KR" altLang="en-US" dirty="0">
                <a:solidFill>
                  <a:schemeClr val="bg1"/>
                </a:solidFill>
              </a:rPr>
              <a:t>한후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해당 지시에 따라 행동</a:t>
            </a:r>
            <a:r>
              <a:rPr lang="ko-KR" altLang="en-US" dirty="0">
                <a:solidFill>
                  <a:schemeClr val="bg1"/>
                </a:solidFill>
              </a:rPr>
              <a:t>합니다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5996749-366E-4C59-945F-90D3F94464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478" r="3721" b="30214"/>
          <a:stretch/>
        </p:blipFill>
        <p:spPr>
          <a:xfrm>
            <a:off x="2653085" y="2530694"/>
            <a:ext cx="2064377" cy="2122931"/>
          </a:xfrm>
          <a:prstGeom prst="rect">
            <a:avLst/>
          </a:prstGeom>
        </p:spPr>
      </p:pic>
      <p:sp>
        <p:nvSpPr>
          <p:cNvPr id="30" name="액자 29">
            <a:extLst>
              <a:ext uri="{FF2B5EF4-FFF2-40B4-BE49-F238E27FC236}">
                <a16:creationId xmlns:a16="http://schemas.microsoft.com/office/drawing/2014/main" id="{95D651B7-5801-46B4-B105-F3B91AEAFE3F}"/>
              </a:ext>
            </a:extLst>
          </p:cNvPr>
          <p:cNvSpPr/>
          <p:nvPr/>
        </p:nvSpPr>
        <p:spPr>
          <a:xfrm>
            <a:off x="2501906" y="2363063"/>
            <a:ext cx="2397644" cy="2459272"/>
          </a:xfrm>
          <a:prstGeom prst="frame">
            <a:avLst>
              <a:gd name="adj1" fmla="val 397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DB898DCA-841F-4508-BB85-A29F76A6DFC2}"/>
              </a:ext>
            </a:extLst>
          </p:cNvPr>
          <p:cNvCxnSpPr>
            <a:cxnSpLocks/>
          </p:cNvCxnSpPr>
          <p:nvPr/>
        </p:nvCxnSpPr>
        <p:spPr>
          <a:xfrm flipV="1">
            <a:off x="4873310" y="4165590"/>
            <a:ext cx="2316809" cy="101700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3C63CDB1-9428-4518-8F1B-770F315E07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648344"/>
              </p:ext>
            </p:extLst>
          </p:nvPr>
        </p:nvGraphicFramePr>
        <p:xfrm>
          <a:off x="6339112" y="186766"/>
          <a:ext cx="5707888" cy="461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02651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8" grpId="0"/>
      <p:bldP spid="12" grpId="0"/>
      <p:bldP spid="25" grpId="0"/>
      <p:bldP spid="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폭발: 8pt 2">
            <a:extLst>
              <a:ext uri="{FF2B5EF4-FFF2-40B4-BE49-F238E27FC236}">
                <a16:creationId xmlns:a16="http://schemas.microsoft.com/office/drawing/2014/main" id="{02D4C7A3-D2E1-411F-AF9D-54F8A571CC55}"/>
              </a:ext>
            </a:extLst>
          </p:cNvPr>
          <p:cNvSpPr/>
          <p:nvPr/>
        </p:nvSpPr>
        <p:spPr>
          <a:xfrm>
            <a:off x="7554473" y="1654297"/>
            <a:ext cx="3841311" cy="3886178"/>
          </a:xfrm>
          <a:prstGeom prst="irregularSeal1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B0D4A-1680-406F-ABD6-EACBDE65A69E}"/>
              </a:ext>
            </a:extLst>
          </p:cNvPr>
          <p:cNvSpPr txBox="1"/>
          <p:nvPr/>
        </p:nvSpPr>
        <p:spPr>
          <a:xfrm>
            <a:off x="419100" y="962025"/>
            <a:ext cx="128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F6F6D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04</a:t>
            </a:r>
            <a:endParaRPr lang="ko-KR" altLang="en-US" sz="6600" dirty="0">
              <a:solidFill>
                <a:srgbClr val="6F6F6D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9EB7B1-C631-427A-A83F-89B9EC6E7684}"/>
              </a:ext>
            </a:extLst>
          </p:cNvPr>
          <p:cNvCxnSpPr/>
          <p:nvPr/>
        </p:nvCxnSpPr>
        <p:spPr>
          <a:xfrm>
            <a:off x="1062037" y="2238375"/>
            <a:ext cx="0" cy="72390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8F23BB-4130-4779-881D-9DB037F1186D}"/>
              </a:ext>
            </a:extLst>
          </p:cNvPr>
          <p:cNvSpPr txBox="1"/>
          <p:nvPr/>
        </p:nvSpPr>
        <p:spPr>
          <a:xfrm rot="16200000">
            <a:off x="208" y="4007792"/>
            <a:ext cx="2123658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앞으로의 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계획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C3966-ED2F-4187-80A2-26BA749A3D8B}"/>
              </a:ext>
            </a:extLst>
          </p:cNvPr>
          <p:cNvSpPr txBox="1"/>
          <p:nvPr/>
        </p:nvSpPr>
        <p:spPr>
          <a:xfrm>
            <a:off x="8023680" y="3278905"/>
            <a:ext cx="280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Noto Sans"/>
              </a:rPr>
              <a:t>“</a:t>
            </a:r>
            <a:r>
              <a:rPr lang="ko-KR" altLang="en-US" sz="2400" b="1" dirty="0">
                <a:latin typeface="Noto Sans"/>
              </a:rPr>
              <a:t>신뢰성 있는 모델</a:t>
            </a:r>
            <a:r>
              <a:rPr lang="en-US" altLang="ko-KR" sz="2400" b="1" dirty="0">
                <a:latin typeface="Noto Sans"/>
              </a:rPr>
              <a:t>”</a:t>
            </a:r>
            <a:endParaRPr lang="ko-KR" altLang="en-US" sz="2400" b="1" dirty="0">
              <a:latin typeface="Noto Sans"/>
            </a:endParaRP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0FD143BB-30F8-40D4-B2D4-34EEB2B8F5C3}"/>
              </a:ext>
            </a:extLst>
          </p:cNvPr>
          <p:cNvSpPr/>
          <p:nvPr/>
        </p:nvSpPr>
        <p:spPr>
          <a:xfrm>
            <a:off x="6505502" y="3038576"/>
            <a:ext cx="793222" cy="942321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CF051C7-E3A8-47E1-87D8-D77B74920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589" y="900466"/>
            <a:ext cx="4270411" cy="14413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EDEFA6-9F77-4D66-8A2D-B1978781EC79}"/>
              </a:ext>
            </a:extLst>
          </p:cNvPr>
          <p:cNvSpPr txBox="1"/>
          <p:nvPr/>
        </p:nvSpPr>
        <p:spPr>
          <a:xfrm>
            <a:off x="3611447" y="2416412"/>
            <a:ext cx="1026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차원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A82135-53F9-45D4-9A95-88F60771C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9" t="8801"/>
          <a:stretch/>
        </p:blipFill>
        <p:spPr>
          <a:xfrm>
            <a:off x="2061030" y="3980897"/>
            <a:ext cx="3841410" cy="22551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DA432F3-BAC0-4A61-B7B6-B6F1A6892507}"/>
              </a:ext>
            </a:extLst>
          </p:cNvPr>
          <p:cNvSpPr txBox="1"/>
          <p:nvPr/>
        </p:nvSpPr>
        <p:spPr>
          <a:xfrm>
            <a:off x="3632388" y="6373201"/>
            <a:ext cx="1026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차원</a:t>
            </a:r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726E6C9E-9238-4053-9DB8-2805079A4010}"/>
              </a:ext>
            </a:extLst>
          </p:cNvPr>
          <p:cNvSpPr/>
          <p:nvPr/>
        </p:nvSpPr>
        <p:spPr>
          <a:xfrm>
            <a:off x="3744779" y="3234063"/>
            <a:ext cx="432030" cy="452156"/>
          </a:xfrm>
          <a:prstGeom prst="mathPlu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44EA17-E56A-40E4-B722-5E0586B82641}"/>
              </a:ext>
            </a:extLst>
          </p:cNvPr>
          <p:cNvSpPr/>
          <p:nvPr/>
        </p:nvSpPr>
        <p:spPr>
          <a:xfrm>
            <a:off x="3517524" y="2406056"/>
            <a:ext cx="1026074" cy="4835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911A13-F42C-406C-A226-E8A74088CC64}"/>
              </a:ext>
            </a:extLst>
          </p:cNvPr>
          <p:cNvSpPr/>
          <p:nvPr/>
        </p:nvSpPr>
        <p:spPr>
          <a:xfrm>
            <a:off x="3531484" y="6324485"/>
            <a:ext cx="1026074" cy="4835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455A7293-2B72-4AB7-BAA6-E73466DA1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0782156"/>
              </p:ext>
            </p:extLst>
          </p:nvPr>
        </p:nvGraphicFramePr>
        <p:xfrm>
          <a:off x="6339112" y="186766"/>
          <a:ext cx="5707888" cy="461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5374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6" grpId="0" animBg="1"/>
      <p:bldP spid="10" grpId="0"/>
      <p:bldP spid="20" grpId="0"/>
      <p:bldP spid="11" grpId="0" animBg="1"/>
      <p:bldP spid="12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1A656F3-B13D-4C84-BFA5-493CA18F7708}"/>
              </a:ext>
            </a:extLst>
          </p:cNvPr>
          <p:cNvSpPr txBox="1"/>
          <p:nvPr/>
        </p:nvSpPr>
        <p:spPr>
          <a:xfrm>
            <a:off x="3100404" y="2420698"/>
            <a:ext cx="5991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Bodoni MT" panose="02070603080606020203" pitchFamily="18" charset="0"/>
                <a:ea typeface="KoPub바탕체 Bold" panose="00000800000000000000" pitchFamily="2" charset="-127"/>
              </a:rPr>
              <a:t>Thank you</a:t>
            </a:r>
            <a:endParaRPr lang="ko-KR" altLang="en-US" sz="9600" dirty="0">
              <a:solidFill>
                <a:schemeClr val="bg1"/>
              </a:solidFill>
              <a:latin typeface="Bodoni MT" panose="02070603080606020203" pitchFamily="18" charset="0"/>
              <a:ea typeface="KoPub바탕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165236-1D1B-4A46-8613-ED38645D5BC1}"/>
              </a:ext>
            </a:extLst>
          </p:cNvPr>
          <p:cNvSpPr/>
          <p:nvPr/>
        </p:nvSpPr>
        <p:spPr>
          <a:xfrm>
            <a:off x="416695" y="314108"/>
            <a:ext cx="11355095" cy="61983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829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C165236-1D1B-4A46-8613-ED38645D5BC1}"/>
              </a:ext>
            </a:extLst>
          </p:cNvPr>
          <p:cNvSpPr/>
          <p:nvPr/>
        </p:nvSpPr>
        <p:spPr>
          <a:xfrm>
            <a:off x="416695" y="314108"/>
            <a:ext cx="11355095" cy="61983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98D44-2DA4-4D1D-82DD-84C3582911A9}"/>
              </a:ext>
            </a:extLst>
          </p:cNvPr>
          <p:cNvSpPr txBox="1"/>
          <p:nvPr/>
        </p:nvSpPr>
        <p:spPr>
          <a:xfrm>
            <a:off x="3456912" y="2477095"/>
            <a:ext cx="1469717" cy="951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01</a:t>
            </a:r>
            <a:endParaRPr lang="ko-KR" altLang="en-US" sz="5400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821DEB-86BD-4020-AC8E-02D0B602C8ED}"/>
              </a:ext>
            </a:extLst>
          </p:cNvPr>
          <p:cNvSpPr/>
          <p:nvPr/>
        </p:nvSpPr>
        <p:spPr>
          <a:xfrm>
            <a:off x="3777908" y="3413295"/>
            <a:ext cx="827723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8EC74C-5811-4EAD-BF7A-F4FB6CE96941}"/>
              </a:ext>
            </a:extLst>
          </p:cNvPr>
          <p:cNvSpPr/>
          <p:nvPr/>
        </p:nvSpPr>
        <p:spPr>
          <a:xfrm>
            <a:off x="4926629" y="2678306"/>
            <a:ext cx="3107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 pitchFamily="2" charset="-127"/>
              </a:rPr>
              <a:t>프로젝트 소개</a:t>
            </a:r>
            <a:endParaRPr lang="ko-KR" altLang="en-US" sz="3600" b="1" dirty="0">
              <a:solidFill>
                <a:schemeClr val="bg1">
                  <a:lumMod val="95000"/>
                </a:schemeClr>
              </a:solidFill>
              <a:latin typeface="Noto Sans"/>
              <a:ea typeface="KoPub바탕체 Light" panose="00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013472-551A-4069-9622-AF9EAADB4986}"/>
              </a:ext>
            </a:extLst>
          </p:cNvPr>
          <p:cNvSpPr/>
          <p:nvPr/>
        </p:nvSpPr>
        <p:spPr>
          <a:xfrm>
            <a:off x="4978678" y="3617197"/>
            <a:ext cx="2266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어지러움 현상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BE17BA-9709-475E-8459-D58AFF373CD8}"/>
              </a:ext>
            </a:extLst>
          </p:cNvPr>
          <p:cNvSpPr/>
          <p:nvPr/>
        </p:nvSpPr>
        <p:spPr>
          <a:xfrm>
            <a:off x="4978678" y="4156352"/>
            <a:ext cx="2483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안진 검사에 대하여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A66523-2E29-47E1-BD73-F8354EBA0C5C}"/>
              </a:ext>
            </a:extLst>
          </p:cNvPr>
          <p:cNvSpPr/>
          <p:nvPr/>
        </p:nvSpPr>
        <p:spPr>
          <a:xfrm>
            <a:off x="4978678" y="4695507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안진 검사의 현황</a:t>
            </a:r>
          </a:p>
        </p:txBody>
      </p:sp>
    </p:spTree>
    <p:extLst>
      <p:ext uri="{BB962C8B-B14F-4D97-AF65-F5344CB8AC3E}">
        <p14:creationId xmlns:p14="http://schemas.microsoft.com/office/powerpoint/2010/main" val="1470974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EDA19C-7165-49BC-AFD4-AF7AA943EA63}"/>
              </a:ext>
            </a:extLst>
          </p:cNvPr>
          <p:cNvSpPr txBox="1"/>
          <p:nvPr/>
        </p:nvSpPr>
        <p:spPr>
          <a:xfrm>
            <a:off x="419100" y="962025"/>
            <a:ext cx="128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F6F6D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01</a:t>
            </a:r>
            <a:endParaRPr lang="ko-KR" altLang="en-US" sz="6600" dirty="0">
              <a:solidFill>
                <a:srgbClr val="6F6F6D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DD4F3C9-562E-42BE-AFC0-9C31111B4A30}"/>
              </a:ext>
            </a:extLst>
          </p:cNvPr>
          <p:cNvCxnSpPr/>
          <p:nvPr/>
        </p:nvCxnSpPr>
        <p:spPr>
          <a:xfrm>
            <a:off x="1062037" y="2238375"/>
            <a:ext cx="0" cy="72390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40A95B-7951-491E-AD23-5D28B45D43D3}"/>
              </a:ext>
            </a:extLst>
          </p:cNvPr>
          <p:cNvSpPr txBox="1"/>
          <p:nvPr/>
        </p:nvSpPr>
        <p:spPr>
          <a:xfrm rot="16200000">
            <a:off x="138708" y="3915846"/>
            <a:ext cx="1846659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프로젝트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B83D34-2478-4190-A165-A5AF14A8C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523" y="2070021"/>
            <a:ext cx="7435360" cy="348399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950442-A987-43DC-880C-30A901C02219}"/>
              </a:ext>
            </a:extLst>
          </p:cNvPr>
          <p:cNvSpPr/>
          <p:nvPr/>
        </p:nvSpPr>
        <p:spPr>
          <a:xfrm>
            <a:off x="4734336" y="2263907"/>
            <a:ext cx="983298" cy="3142377"/>
          </a:xfrm>
          <a:prstGeom prst="rect">
            <a:avLst/>
          </a:prstGeom>
          <a:noFill/>
          <a:ln>
            <a:solidFill>
              <a:srgbClr val="E5E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AEBF97-1576-465B-89E6-A90389E13C3F}"/>
              </a:ext>
            </a:extLst>
          </p:cNvPr>
          <p:cNvSpPr/>
          <p:nvPr/>
        </p:nvSpPr>
        <p:spPr>
          <a:xfrm>
            <a:off x="3265607" y="1329563"/>
            <a:ext cx="5983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“10</a:t>
            </a:r>
            <a:r>
              <a:rPr lang="ko-KR" altLang="ko-KR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명중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 1</a:t>
            </a:r>
            <a:r>
              <a:rPr lang="ko-KR" altLang="ko-KR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명이상이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 </a:t>
            </a:r>
            <a:r>
              <a:rPr lang="ko-KR" altLang="ko-KR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겪을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 </a:t>
            </a:r>
            <a:r>
              <a:rPr lang="ko-KR" altLang="ko-KR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정도로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 </a:t>
            </a:r>
            <a:r>
              <a:rPr lang="ko-KR" altLang="ko-KR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흔한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 </a:t>
            </a:r>
            <a:r>
              <a:rPr lang="ko-KR" altLang="ko-KR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질환인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 </a:t>
            </a:r>
            <a:r>
              <a:rPr lang="ko-KR" altLang="ko-KR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어지럼증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”</a:t>
            </a:r>
            <a:endParaRPr lang="ko-KR" altLang="en-US" dirty="0">
              <a:solidFill>
                <a:schemeClr val="bg1">
                  <a:lumMod val="85000"/>
                </a:schemeClr>
              </a:solidFill>
              <a:ea typeface="KoPub바탕체 Light" panose="00000300000000000000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B6B67836-B2B1-4E63-9331-7860BB64AB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4742911"/>
              </p:ext>
            </p:extLst>
          </p:nvPr>
        </p:nvGraphicFramePr>
        <p:xfrm>
          <a:off x="6134925" y="258029"/>
          <a:ext cx="5707888" cy="461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80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EDA19C-7165-49BC-AFD4-AF7AA943EA63}"/>
              </a:ext>
            </a:extLst>
          </p:cNvPr>
          <p:cNvSpPr txBox="1"/>
          <p:nvPr/>
        </p:nvSpPr>
        <p:spPr>
          <a:xfrm>
            <a:off x="419100" y="962025"/>
            <a:ext cx="128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F6F6D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01</a:t>
            </a:r>
            <a:endParaRPr lang="ko-KR" altLang="en-US" sz="6600" dirty="0">
              <a:solidFill>
                <a:srgbClr val="6F6F6D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DD4F3C9-562E-42BE-AFC0-9C31111B4A30}"/>
              </a:ext>
            </a:extLst>
          </p:cNvPr>
          <p:cNvCxnSpPr/>
          <p:nvPr/>
        </p:nvCxnSpPr>
        <p:spPr>
          <a:xfrm>
            <a:off x="1062037" y="2238375"/>
            <a:ext cx="0" cy="72390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40A95B-7951-491E-AD23-5D28B45D43D3}"/>
              </a:ext>
            </a:extLst>
          </p:cNvPr>
          <p:cNvSpPr txBox="1"/>
          <p:nvPr/>
        </p:nvSpPr>
        <p:spPr>
          <a:xfrm rot="16200000">
            <a:off x="138708" y="3915846"/>
            <a:ext cx="1846659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프로젝트 소개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E76486-6BE9-48E3-82EC-7ACA0914A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483" y="1979232"/>
            <a:ext cx="5324273" cy="3169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2A0985-271C-4568-9ED2-364020A245E5}"/>
              </a:ext>
            </a:extLst>
          </p:cNvPr>
          <p:cNvSpPr txBox="1"/>
          <p:nvPr/>
        </p:nvSpPr>
        <p:spPr>
          <a:xfrm>
            <a:off x="10374752" y="6534584"/>
            <a:ext cx="15914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사진 출처 </a:t>
            </a:r>
            <a:r>
              <a:rPr lang="en-US" altLang="ko-KR" sz="900" dirty="0">
                <a:solidFill>
                  <a:schemeClr val="bg1"/>
                </a:solidFill>
              </a:rPr>
              <a:t>: </a:t>
            </a:r>
            <a:r>
              <a:rPr lang="en-US" altLang="ko-KR" sz="900" dirty="0" err="1">
                <a:solidFill>
                  <a:schemeClr val="bg1"/>
                </a:solidFill>
              </a:rPr>
              <a:t>Naver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>
                <a:solidFill>
                  <a:schemeClr val="bg1"/>
                </a:solidFill>
              </a:rPr>
              <a:t>지식백과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95AF0C-6760-4861-91E5-84661FD7158D}"/>
              </a:ext>
            </a:extLst>
          </p:cNvPr>
          <p:cNvSpPr txBox="1"/>
          <p:nvPr/>
        </p:nvSpPr>
        <p:spPr>
          <a:xfrm>
            <a:off x="1828001" y="890050"/>
            <a:ext cx="3228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전정기관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C3BFFB-3BB8-4742-AA49-0E0221739FB4}"/>
              </a:ext>
            </a:extLst>
          </p:cNvPr>
          <p:cNvSpPr/>
          <p:nvPr/>
        </p:nvSpPr>
        <p:spPr>
          <a:xfrm>
            <a:off x="1959666" y="1485727"/>
            <a:ext cx="565345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7F47B2-E62B-4B59-8B50-39DCA87B5395}"/>
              </a:ext>
            </a:extLst>
          </p:cNvPr>
          <p:cNvSpPr/>
          <p:nvPr/>
        </p:nvSpPr>
        <p:spPr>
          <a:xfrm>
            <a:off x="2525011" y="1389065"/>
            <a:ext cx="225754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vestibule 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1" name="말풍선: 타원형 20">
            <a:extLst>
              <a:ext uri="{FF2B5EF4-FFF2-40B4-BE49-F238E27FC236}">
                <a16:creationId xmlns:a16="http://schemas.microsoft.com/office/drawing/2014/main" id="{27AE0571-ABFC-4102-BBF7-8622E5743E94}"/>
              </a:ext>
            </a:extLst>
          </p:cNvPr>
          <p:cNvSpPr/>
          <p:nvPr/>
        </p:nvSpPr>
        <p:spPr>
          <a:xfrm>
            <a:off x="7823101" y="962025"/>
            <a:ext cx="4068119" cy="2722260"/>
          </a:xfrm>
          <a:prstGeom prst="wedgeEllipseCallout">
            <a:avLst>
              <a:gd name="adj1" fmla="val -48539"/>
              <a:gd name="adj2" fmla="val 4767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3CA5B2-1C61-4798-AC96-BE144ED68B83}"/>
              </a:ext>
            </a:extLst>
          </p:cNvPr>
          <p:cNvSpPr/>
          <p:nvPr/>
        </p:nvSpPr>
        <p:spPr>
          <a:xfrm>
            <a:off x="8022100" y="2083745"/>
            <a:ext cx="36701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2000" b="1" dirty="0">
                <a:latin typeface="Noto Sans"/>
              </a:rPr>
              <a:t>몸의</a:t>
            </a:r>
            <a:r>
              <a:rPr lang="en-US" altLang="ko-KR" sz="2000" b="1" dirty="0">
                <a:latin typeface="Noto Sans"/>
              </a:rPr>
              <a:t> </a:t>
            </a:r>
            <a:r>
              <a:rPr lang="ko-KR" altLang="ko-KR" sz="2000" b="1" dirty="0">
                <a:latin typeface="Noto Sans"/>
              </a:rPr>
              <a:t>운동감각이나</a:t>
            </a:r>
            <a:r>
              <a:rPr lang="en-US" altLang="ko-KR" sz="2000" b="1" dirty="0">
                <a:latin typeface="Noto Sans"/>
              </a:rPr>
              <a:t> </a:t>
            </a:r>
            <a:r>
              <a:rPr lang="ko-KR" altLang="ko-KR" sz="2000" b="1" dirty="0">
                <a:latin typeface="Noto Sans"/>
              </a:rPr>
              <a:t>위치감각을</a:t>
            </a:r>
            <a:r>
              <a:rPr lang="en-US" altLang="ko-KR" sz="2000" b="1" dirty="0">
                <a:latin typeface="Noto Sans"/>
              </a:rPr>
              <a:t> </a:t>
            </a:r>
            <a:r>
              <a:rPr lang="ko-KR" altLang="ko-KR" sz="2000" b="1" dirty="0">
                <a:latin typeface="Noto Sans"/>
              </a:rPr>
              <a:t>감지하여</a:t>
            </a:r>
            <a:r>
              <a:rPr lang="en-US" altLang="ko-KR" sz="2000" b="1" dirty="0">
                <a:latin typeface="Noto Sans"/>
              </a:rPr>
              <a:t> </a:t>
            </a:r>
            <a:r>
              <a:rPr lang="ko-KR" altLang="ko-KR" sz="2000" b="1" dirty="0">
                <a:latin typeface="Noto Sans"/>
              </a:rPr>
              <a:t>뇌에</a:t>
            </a:r>
            <a:r>
              <a:rPr lang="en-US" altLang="ko-KR" sz="2000" b="1" dirty="0">
                <a:latin typeface="Noto Sans"/>
              </a:rPr>
              <a:t> </a:t>
            </a:r>
            <a:r>
              <a:rPr lang="ko-KR" altLang="ko-KR" sz="2000" b="1" dirty="0">
                <a:latin typeface="Noto Sans"/>
              </a:rPr>
              <a:t>전달하는</a:t>
            </a:r>
            <a:r>
              <a:rPr lang="en-US" altLang="ko-KR" sz="2000" b="1" dirty="0">
                <a:latin typeface="Noto Sans"/>
              </a:rPr>
              <a:t> </a:t>
            </a:r>
            <a:r>
              <a:rPr lang="ko-KR" altLang="ko-KR" sz="2000" b="1" dirty="0">
                <a:latin typeface="Noto Sans"/>
              </a:rPr>
              <a:t>기관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38037D3-2597-4EB9-927B-106F6E61B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028" y="2495976"/>
            <a:ext cx="474688" cy="4746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6C5F9A-1F12-4EA7-816D-EF6AE9B61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88" y="1611986"/>
            <a:ext cx="440223" cy="39300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CA2D25-ED7F-4164-A3E7-0D07AF0103E1}"/>
              </a:ext>
            </a:extLst>
          </p:cNvPr>
          <p:cNvSpPr/>
          <p:nvPr/>
        </p:nvSpPr>
        <p:spPr>
          <a:xfrm>
            <a:off x="450602" y="5886882"/>
            <a:ext cx="11290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* </a:t>
            </a:r>
            <a:r>
              <a:rPr lang="ko-KR" altLang="ko-KR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전정신경계의 이상이 발생하면 인체의 중심을 잡는 기능에 이상이 생기고 이에 따라서 눈의 움직임도 </a:t>
            </a:r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변함</a:t>
            </a:r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3777CE34-B509-4DAB-B2D4-013FC80F45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8637550"/>
              </p:ext>
            </p:extLst>
          </p:nvPr>
        </p:nvGraphicFramePr>
        <p:xfrm>
          <a:off x="6134925" y="258029"/>
          <a:ext cx="5707888" cy="461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4603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  <p:bldP spid="21" grpId="0" animBg="1"/>
      <p:bldP spid="5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EDA19C-7165-49BC-AFD4-AF7AA943EA63}"/>
              </a:ext>
            </a:extLst>
          </p:cNvPr>
          <p:cNvSpPr txBox="1"/>
          <p:nvPr/>
        </p:nvSpPr>
        <p:spPr>
          <a:xfrm>
            <a:off x="419100" y="962025"/>
            <a:ext cx="128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F6F6D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01</a:t>
            </a:r>
            <a:endParaRPr lang="ko-KR" altLang="en-US" sz="6600" dirty="0">
              <a:solidFill>
                <a:srgbClr val="6F6F6D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DD4F3C9-562E-42BE-AFC0-9C31111B4A30}"/>
              </a:ext>
            </a:extLst>
          </p:cNvPr>
          <p:cNvCxnSpPr/>
          <p:nvPr/>
        </p:nvCxnSpPr>
        <p:spPr>
          <a:xfrm>
            <a:off x="1062037" y="2238375"/>
            <a:ext cx="0" cy="72390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40A95B-7951-491E-AD23-5D28B45D43D3}"/>
              </a:ext>
            </a:extLst>
          </p:cNvPr>
          <p:cNvSpPr txBox="1"/>
          <p:nvPr/>
        </p:nvSpPr>
        <p:spPr>
          <a:xfrm rot="16200000">
            <a:off x="138708" y="3915846"/>
            <a:ext cx="1846659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프로젝트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BCFFB6-4AA6-4A7C-A730-BC4D568FFF24}"/>
              </a:ext>
            </a:extLst>
          </p:cNvPr>
          <p:cNvSpPr txBox="1"/>
          <p:nvPr/>
        </p:nvSpPr>
        <p:spPr>
          <a:xfrm>
            <a:off x="2072306" y="1254413"/>
            <a:ext cx="3228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안진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B97845-BD51-4014-AD7B-114348948AF4}"/>
              </a:ext>
            </a:extLst>
          </p:cNvPr>
          <p:cNvSpPr/>
          <p:nvPr/>
        </p:nvSpPr>
        <p:spPr>
          <a:xfrm>
            <a:off x="2203971" y="1850090"/>
            <a:ext cx="565345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14FC2B-3D85-45A0-8BB9-54340BC0821D}"/>
              </a:ext>
            </a:extLst>
          </p:cNvPr>
          <p:cNvSpPr/>
          <p:nvPr/>
        </p:nvSpPr>
        <p:spPr>
          <a:xfrm>
            <a:off x="2769316" y="1753428"/>
            <a:ext cx="225754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nystagmus 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6537710-2585-46EC-8C83-A9917073A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643" y="2083239"/>
            <a:ext cx="7786700" cy="26281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38CCA8-806D-4E8F-BDAE-1B99F239E4EA}"/>
              </a:ext>
            </a:extLst>
          </p:cNvPr>
          <p:cNvSpPr txBox="1"/>
          <p:nvPr/>
        </p:nvSpPr>
        <p:spPr>
          <a:xfrm>
            <a:off x="2554737" y="4850657"/>
            <a:ext cx="8013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“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안구가 어느 한 위치에 움직이지 않고 있어야 하나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안구가 저절로 서서히 움직이는 경우 원래의 위치로 돌아가려는 빠른 보상운동이 발생한다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이러한 느린 움직임과 동반되는 빠른 안구 움직임을 안진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(nystagmus)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이라 한다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C1E943-EFD5-4D2F-883F-9FA38E148A78}"/>
              </a:ext>
            </a:extLst>
          </p:cNvPr>
          <p:cNvSpPr/>
          <p:nvPr/>
        </p:nvSpPr>
        <p:spPr>
          <a:xfrm>
            <a:off x="8348262" y="6363803"/>
            <a:ext cx="35766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ea typeface="KoPub바탕체 Light" panose="00000300000000000000"/>
              </a:rPr>
              <a:t>출처 </a:t>
            </a:r>
            <a:r>
              <a:rPr lang="en-US" altLang="ko-KR" sz="1100" dirty="0">
                <a:solidFill>
                  <a:schemeClr val="bg1"/>
                </a:solidFill>
                <a:ea typeface="KoPub바탕체 Light" panose="00000300000000000000"/>
              </a:rPr>
              <a:t>&lt;</a:t>
            </a:r>
            <a:r>
              <a:rPr lang="ko-KR" altLang="ko-KR" sz="1100" dirty="0">
                <a:solidFill>
                  <a:schemeClr val="bg1"/>
                </a:solidFill>
                <a:ea typeface="KoPub바탕체 Light" panose="00000300000000000000"/>
              </a:rPr>
              <a:t>대한평형의학회지</a:t>
            </a:r>
            <a:r>
              <a:rPr lang="en-US" altLang="ko-KR" sz="1100" dirty="0">
                <a:solidFill>
                  <a:schemeClr val="bg1"/>
                </a:solidFill>
                <a:ea typeface="KoPub바탕체 Light" panose="00000300000000000000"/>
              </a:rPr>
              <a:t> </a:t>
            </a:r>
            <a:r>
              <a:rPr lang="ko-KR" altLang="ko-KR" sz="1100" dirty="0">
                <a:solidFill>
                  <a:schemeClr val="bg1"/>
                </a:solidFill>
                <a:ea typeface="KoPub바탕체 Light" panose="00000300000000000000"/>
              </a:rPr>
              <a:t>제</a:t>
            </a:r>
            <a:r>
              <a:rPr lang="en-US" altLang="ko-KR" sz="1100" dirty="0">
                <a:solidFill>
                  <a:schemeClr val="bg1"/>
                </a:solidFill>
                <a:ea typeface="KoPub바탕체 Light" panose="00000300000000000000"/>
              </a:rPr>
              <a:t> 3 </a:t>
            </a:r>
            <a:r>
              <a:rPr lang="ko-KR" altLang="ko-KR" sz="1100" dirty="0">
                <a:solidFill>
                  <a:schemeClr val="bg1"/>
                </a:solidFill>
                <a:ea typeface="KoPub바탕체 Light" panose="00000300000000000000"/>
              </a:rPr>
              <a:t>권</a:t>
            </a:r>
            <a:r>
              <a:rPr lang="en-US" altLang="ko-KR" sz="1100" dirty="0">
                <a:solidFill>
                  <a:schemeClr val="bg1"/>
                </a:solidFill>
                <a:ea typeface="KoPub바탕체 Light" panose="00000300000000000000"/>
              </a:rPr>
              <a:t> 2</a:t>
            </a:r>
            <a:r>
              <a:rPr lang="ko-KR" altLang="ko-KR" sz="1100" dirty="0">
                <a:solidFill>
                  <a:schemeClr val="bg1"/>
                </a:solidFill>
                <a:ea typeface="KoPub바탕체 Light" panose="00000300000000000000"/>
              </a:rPr>
              <a:t>호</a:t>
            </a:r>
            <a:r>
              <a:rPr lang="en-US" altLang="ko-KR" sz="1100" dirty="0">
                <a:solidFill>
                  <a:schemeClr val="bg1"/>
                </a:solidFill>
                <a:ea typeface="KoPub바탕체 Light" panose="00000300000000000000"/>
              </a:rPr>
              <a:t> 2004; 245-253&gt;</a:t>
            </a:r>
            <a:endParaRPr lang="ko-KR" altLang="en-US" sz="1100" dirty="0">
              <a:solidFill>
                <a:schemeClr val="bg1"/>
              </a:solidFill>
              <a:ea typeface="KoPub바탕체 Light" panose="0000030000000000000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D3270B0-9E95-4EAE-B444-AB15313E17CE}"/>
              </a:ext>
            </a:extLst>
          </p:cNvPr>
          <p:cNvSpPr/>
          <p:nvPr/>
        </p:nvSpPr>
        <p:spPr>
          <a:xfrm>
            <a:off x="3686793" y="3397321"/>
            <a:ext cx="1255155" cy="116071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5C0D7E2-A42B-4A52-9500-F788AB9B8E27}"/>
              </a:ext>
            </a:extLst>
          </p:cNvPr>
          <p:cNvSpPr/>
          <p:nvPr/>
        </p:nvSpPr>
        <p:spPr>
          <a:xfrm>
            <a:off x="8195971" y="3397321"/>
            <a:ext cx="1255155" cy="116071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21E9253D-F54B-4043-BE6D-93F4D3C018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5665891"/>
              </p:ext>
            </p:extLst>
          </p:nvPr>
        </p:nvGraphicFramePr>
        <p:xfrm>
          <a:off x="6134925" y="258029"/>
          <a:ext cx="5707888" cy="461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006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2" grpId="0"/>
      <p:bldP spid="21" grpId="0"/>
      <p:bldP spid="23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t 환자동영상">
            <a:hlinkClick r:id="" action="ppaction://media"/>
            <a:extLst>
              <a:ext uri="{FF2B5EF4-FFF2-40B4-BE49-F238E27FC236}">
                <a16:creationId xmlns:a16="http://schemas.microsoft.com/office/drawing/2014/main" id="{B83B3343-244D-4E5E-85FF-5E2C90D251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5176" y="813952"/>
            <a:ext cx="9559557" cy="53730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98DFD1-72A5-4310-A8B1-D9FD34F9BA36}"/>
              </a:ext>
            </a:extLst>
          </p:cNvPr>
          <p:cNvSpPr txBox="1"/>
          <p:nvPr/>
        </p:nvSpPr>
        <p:spPr>
          <a:xfrm>
            <a:off x="10712208" y="6498522"/>
            <a:ext cx="1479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</a:rPr>
              <a:t>&lt;</a:t>
            </a:r>
            <a:r>
              <a:rPr lang="en-US" altLang="ko-KR" sz="1100" dirty="0" err="1">
                <a:solidFill>
                  <a:schemeClr val="bg1">
                    <a:lumMod val="95000"/>
                  </a:schemeClr>
                </a:solidFill>
              </a:rPr>
              <a:t>Youtube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</a:rPr>
              <a:t>&gt;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CA897446-E5E1-42D0-8C61-2524BA62D8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4657246"/>
              </p:ext>
            </p:extLst>
          </p:nvPr>
        </p:nvGraphicFramePr>
        <p:xfrm>
          <a:off x="6348377" y="209934"/>
          <a:ext cx="5707888" cy="461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1C224B4-F8A7-4694-98C8-FB930B2E99F1}"/>
              </a:ext>
            </a:extLst>
          </p:cNvPr>
          <p:cNvSpPr txBox="1"/>
          <p:nvPr/>
        </p:nvSpPr>
        <p:spPr>
          <a:xfrm>
            <a:off x="419100" y="962025"/>
            <a:ext cx="128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F6F6D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01</a:t>
            </a:r>
            <a:endParaRPr lang="ko-KR" altLang="en-US" sz="6600" dirty="0">
              <a:solidFill>
                <a:srgbClr val="6F6F6D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FEC33D-254C-4415-B3DE-15FB69A8D68A}"/>
              </a:ext>
            </a:extLst>
          </p:cNvPr>
          <p:cNvCxnSpPr/>
          <p:nvPr/>
        </p:nvCxnSpPr>
        <p:spPr>
          <a:xfrm>
            <a:off x="1062037" y="2238375"/>
            <a:ext cx="0" cy="72390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2A1613-F722-4D4B-8669-F93418224779}"/>
              </a:ext>
            </a:extLst>
          </p:cNvPr>
          <p:cNvSpPr txBox="1"/>
          <p:nvPr/>
        </p:nvSpPr>
        <p:spPr>
          <a:xfrm rot="16200000">
            <a:off x="138708" y="3915846"/>
            <a:ext cx="1846659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234633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EDA19C-7165-49BC-AFD4-AF7AA943EA63}"/>
              </a:ext>
            </a:extLst>
          </p:cNvPr>
          <p:cNvSpPr txBox="1"/>
          <p:nvPr/>
        </p:nvSpPr>
        <p:spPr>
          <a:xfrm>
            <a:off x="419100" y="962025"/>
            <a:ext cx="128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6F6F6D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01</a:t>
            </a:r>
            <a:endParaRPr lang="ko-KR" altLang="en-US" sz="6600" dirty="0">
              <a:solidFill>
                <a:srgbClr val="6F6F6D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DD4F3C9-562E-42BE-AFC0-9C31111B4A30}"/>
              </a:ext>
            </a:extLst>
          </p:cNvPr>
          <p:cNvCxnSpPr/>
          <p:nvPr/>
        </p:nvCxnSpPr>
        <p:spPr>
          <a:xfrm>
            <a:off x="1062037" y="2238375"/>
            <a:ext cx="0" cy="72390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40A95B-7951-491E-AD23-5D28B45D43D3}"/>
              </a:ext>
            </a:extLst>
          </p:cNvPr>
          <p:cNvSpPr txBox="1"/>
          <p:nvPr/>
        </p:nvSpPr>
        <p:spPr>
          <a:xfrm rot="16200000">
            <a:off x="138708" y="3915846"/>
            <a:ext cx="1846659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프로젝트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BCFFB6-4AA6-4A7C-A730-BC4D568FFF24}"/>
              </a:ext>
            </a:extLst>
          </p:cNvPr>
          <p:cNvSpPr txBox="1"/>
          <p:nvPr/>
        </p:nvSpPr>
        <p:spPr>
          <a:xfrm>
            <a:off x="2072306" y="1254413"/>
            <a:ext cx="3440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>
                    <a:lumMod val="9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안진 검사의 한계점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B97845-BD51-4014-AD7B-114348948AF4}"/>
              </a:ext>
            </a:extLst>
          </p:cNvPr>
          <p:cNvSpPr/>
          <p:nvPr/>
        </p:nvSpPr>
        <p:spPr>
          <a:xfrm>
            <a:off x="2203971" y="1850090"/>
            <a:ext cx="565345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14FC2B-3D85-45A0-8BB9-54340BC0821D}"/>
              </a:ext>
            </a:extLst>
          </p:cNvPr>
          <p:cNvSpPr/>
          <p:nvPr/>
        </p:nvSpPr>
        <p:spPr>
          <a:xfrm>
            <a:off x="2769316" y="1753428"/>
            <a:ext cx="225754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tests for nystagmus 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4ABD5B-C859-48D7-9E5C-64320C0C8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09" y="2224755"/>
            <a:ext cx="4718641" cy="3238501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21F99155-3D1E-44E6-BF2D-14AC6AFFC7AC}"/>
              </a:ext>
            </a:extLst>
          </p:cNvPr>
          <p:cNvSpPr/>
          <p:nvPr/>
        </p:nvSpPr>
        <p:spPr>
          <a:xfrm>
            <a:off x="1520309" y="4235371"/>
            <a:ext cx="1596663" cy="11770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FA1637A-92AE-45CC-BF28-07301621EC9A}"/>
              </a:ext>
            </a:extLst>
          </p:cNvPr>
          <p:cNvSpPr/>
          <p:nvPr/>
        </p:nvSpPr>
        <p:spPr>
          <a:xfrm>
            <a:off x="6745867" y="2600325"/>
            <a:ext cx="5197174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∨ </a:t>
            </a:r>
            <a:r>
              <a:rPr lang="ko-KR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환자는 </a:t>
            </a:r>
            <a:r>
              <a:rPr lang="ko-KR" altLang="ko-KR" sz="1500" b="1" dirty="0">
                <a:solidFill>
                  <a:schemeClr val="accent4">
                    <a:lumMod val="40000"/>
                    <a:lumOff val="60000"/>
                  </a:schemeClr>
                </a:solidFill>
                <a:ea typeface="KoPub돋움체 Bold" panose="00000800000000000000"/>
              </a:rPr>
              <a:t>병원에 방문하여 </a:t>
            </a:r>
            <a:r>
              <a:rPr lang="ko-KR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무거운 적외선 카메라가 부착된 특수한 안경을 착용하여 검사를 진행해야 한다는 불편함</a:t>
            </a:r>
            <a:endParaRPr lang="en-US" altLang="ko-KR" sz="1500" b="1" dirty="0">
              <a:solidFill>
                <a:schemeClr val="bg1">
                  <a:lumMod val="95000"/>
                </a:schemeClr>
              </a:solidFill>
              <a:ea typeface="KoPub돋움체 Bold" panose="00000800000000000000"/>
            </a:endParaRPr>
          </a:p>
          <a:p>
            <a:endParaRPr lang="en-US" altLang="ko-KR" sz="1500" dirty="0">
              <a:solidFill>
                <a:schemeClr val="bg1">
                  <a:lumMod val="95000"/>
                </a:schemeClr>
              </a:solidFill>
              <a:ea typeface="KoPub돋움체 Bold" panose="00000800000000000000"/>
            </a:endParaRPr>
          </a:p>
          <a:p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∨ </a:t>
            </a:r>
            <a:r>
              <a:rPr lang="ko-KR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적외선 비디오 녹화 시스템을 이용하여 눈의 </a:t>
            </a:r>
            <a:r>
              <a:rPr lang="ko-KR" altLang="ko-KR" sz="1500" b="1" dirty="0">
                <a:solidFill>
                  <a:schemeClr val="accent4">
                    <a:lumMod val="40000"/>
                    <a:lumOff val="60000"/>
                  </a:schemeClr>
                </a:solidFill>
                <a:ea typeface="KoPub돋움체 Bold" panose="00000800000000000000"/>
              </a:rPr>
              <a:t>움직임을 다시 분석</a:t>
            </a:r>
            <a:r>
              <a:rPr lang="ko-KR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해야 하는 번거로움이 있음</a:t>
            </a:r>
            <a:endParaRPr lang="en-US" altLang="ko-KR" sz="1500" b="1" dirty="0">
              <a:solidFill>
                <a:schemeClr val="bg1">
                  <a:lumMod val="95000"/>
                </a:schemeClr>
              </a:solidFill>
              <a:ea typeface="KoPub돋움체 Bold" panose="00000800000000000000"/>
            </a:endParaRPr>
          </a:p>
          <a:p>
            <a:endParaRPr lang="ko-KR" altLang="ko-KR" sz="1500" dirty="0">
              <a:solidFill>
                <a:schemeClr val="bg1">
                  <a:lumMod val="95000"/>
                </a:schemeClr>
              </a:solidFill>
              <a:ea typeface="KoPub돋움체 Bold" panose="00000800000000000000"/>
            </a:endParaRPr>
          </a:p>
          <a:p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∨ </a:t>
            </a:r>
            <a:r>
              <a:rPr lang="ko-KR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장비가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 </a:t>
            </a:r>
            <a:r>
              <a:rPr lang="ko-KR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가벼운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 </a:t>
            </a:r>
            <a:r>
              <a:rPr lang="ko-KR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재질이고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 </a:t>
            </a:r>
            <a:r>
              <a:rPr lang="ko-KR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이동성이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 </a:t>
            </a:r>
            <a:r>
              <a:rPr lang="ko-KR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좋은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 </a:t>
            </a:r>
            <a:r>
              <a:rPr lang="ko-KR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관계로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 </a:t>
            </a:r>
            <a:r>
              <a:rPr lang="ko-KR" altLang="ko-KR" sz="1500" b="1" dirty="0">
                <a:solidFill>
                  <a:schemeClr val="accent4">
                    <a:lumMod val="40000"/>
                    <a:lumOff val="60000"/>
                  </a:schemeClr>
                </a:solidFill>
                <a:ea typeface="KoPub돋움체 Bold" panose="00000800000000000000"/>
              </a:rPr>
              <a:t>파손의</a:t>
            </a:r>
            <a:r>
              <a:rPr lang="en-US" altLang="ko-KR" sz="1500" b="1" dirty="0">
                <a:solidFill>
                  <a:schemeClr val="accent4">
                    <a:lumMod val="40000"/>
                    <a:lumOff val="60000"/>
                  </a:schemeClr>
                </a:solidFill>
                <a:ea typeface="KoPub돋움체 Bold" panose="00000800000000000000"/>
              </a:rPr>
              <a:t> </a:t>
            </a:r>
            <a:r>
              <a:rPr lang="ko-KR" altLang="ko-KR" sz="1500" b="1" dirty="0">
                <a:solidFill>
                  <a:schemeClr val="accent4">
                    <a:lumMod val="40000"/>
                    <a:lumOff val="60000"/>
                  </a:schemeClr>
                </a:solidFill>
                <a:ea typeface="KoPub돋움체 Bold" panose="00000800000000000000"/>
              </a:rPr>
              <a:t>위험이</a:t>
            </a:r>
            <a:r>
              <a:rPr lang="en-US" altLang="ko-KR" sz="1500" b="1" dirty="0">
                <a:solidFill>
                  <a:schemeClr val="accent4">
                    <a:lumMod val="40000"/>
                    <a:lumOff val="60000"/>
                  </a:schemeClr>
                </a:solidFill>
                <a:ea typeface="KoPub돋움체 Bold" panose="00000800000000000000"/>
              </a:rPr>
              <a:t> </a:t>
            </a:r>
            <a:r>
              <a:rPr lang="ko-KR" altLang="ko-KR" sz="1500" b="1" dirty="0">
                <a:solidFill>
                  <a:schemeClr val="accent4">
                    <a:lumMod val="40000"/>
                    <a:lumOff val="60000"/>
                  </a:schemeClr>
                </a:solidFill>
                <a:ea typeface="KoPub돋움체 Bold" panose="00000800000000000000"/>
              </a:rPr>
              <a:t>높다</a:t>
            </a:r>
            <a:r>
              <a:rPr lang="ko-KR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는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 </a:t>
            </a:r>
            <a:r>
              <a:rPr lang="ko-KR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것</a:t>
            </a:r>
            <a:endParaRPr lang="en-US" altLang="ko-KR" sz="1500" b="1" dirty="0">
              <a:solidFill>
                <a:schemeClr val="bg1">
                  <a:lumMod val="95000"/>
                </a:schemeClr>
              </a:solidFill>
              <a:ea typeface="KoPub돋움체 Bold" panose="00000800000000000000"/>
            </a:endParaRPr>
          </a:p>
          <a:p>
            <a:endParaRPr lang="ko-KR" altLang="ko-KR" sz="1500" dirty="0">
              <a:solidFill>
                <a:schemeClr val="bg1">
                  <a:lumMod val="95000"/>
                </a:schemeClr>
              </a:solidFill>
              <a:ea typeface="KoPub돋움체 Bold" panose="00000800000000000000"/>
            </a:endParaRPr>
          </a:p>
          <a:p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∨ </a:t>
            </a:r>
            <a:r>
              <a:rPr lang="ko-KR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얼굴의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 </a:t>
            </a:r>
            <a:r>
              <a:rPr lang="ko-KR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형태나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 </a:t>
            </a:r>
            <a:r>
              <a:rPr lang="ko-KR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연령에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 </a:t>
            </a: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따</a:t>
            </a:r>
            <a:r>
              <a:rPr lang="ko-KR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라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 </a:t>
            </a:r>
            <a:r>
              <a:rPr lang="ko-KR" altLang="ko-KR" sz="1500" b="1" dirty="0">
                <a:solidFill>
                  <a:schemeClr val="accent4">
                    <a:lumMod val="40000"/>
                    <a:lumOff val="60000"/>
                  </a:schemeClr>
                </a:solidFill>
                <a:ea typeface="KoPub돋움체 Bold" panose="00000800000000000000"/>
              </a:rPr>
              <a:t>여러</a:t>
            </a:r>
            <a:r>
              <a:rPr lang="en-US" altLang="ko-KR" sz="1500" b="1" dirty="0">
                <a:solidFill>
                  <a:schemeClr val="accent4">
                    <a:lumMod val="40000"/>
                    <a:lumOff val="60000"/>
                  </a:schemeClr>
                </a:solidFill>
                <a:ea typeface="KoPub돋움체 Bold" panose="00000800000000000000"/>
              </a:rPr>
              <a:t> </a:t>
            </a:r>
            <a:r>
              <a:rPr lang="ko-KR" altLang="ko-KR" sz="1500" b="1" dirty="0">
                <a:solidFill>
                  <a:schemeClr val="accent4">
                    <a:lumMod val="40000"/>
                    <a:lumOff val="60000"/>
                  </a:schemeClr>
                </a:solidFill>
                <a:ea typeface="KoPub돋움체 Bold" panose="00000800000000000000"/>
              </a:rPr>
              <a:t>크기와</a:t>
            </a:r>
            <a:r>
              <a:rPr lang="en-US" altLang="ko-KR" sz="1500" b="1" dirty="0">
                <a:solidFill>
                  <a:schemeClr val="accent4">
                    <a:lumMod val="40000"/>
                    <a:lumOff val="60000"/>
                  </a:schemeClr>
                </a:solidFill>
                <a:ea typeface="KoPub돋움체 Bold" panose="00000800000000000000"/>
              </a:rPr>
              <a:t> </a:t>
            </a:r>
            <a:r>
              <a:rPr lang="ko-KR" altLang="ko-KR" sz="1500" b="1" dirty="0">
                <a:solidFill>
                  <a:schemeClr val="accent4">
                    <a:lumMod val="40000"/>
                    <a:lumOff val="60000"/>
                  </a:schemeClr>
                </a:solidFill>
                <a:ea typeface="KoPub돋움체 Bold" panose="00000800000000000000"/>
              </a:rPr>
              <a:t>형태의</a:t>
            </a:r>
            <a:r>
              <a:rPr lang="en-US" altLang="ko-KR" sz="1500" b="1" dirty="0">
                <a:solidFill>
                  <a:schemeClr val="accent4">
                    <a:lumMod val="40000"/>
                    <a:lumOff val="60000"/>
                  </a:schemeClr>
                </a:solidFill>
                <a:ea typeface="KoPub돋움체 Bold" panose="00000800000000000000"/>
              </a:rPr>
              <a:t> </a:t>
            </a:r>
            <a:r>
              <a:rPr lang="ko-KR" altLang="ko-KR" sz="1500" b="1" dirty="0" err="1">
                <a:solidFill>
                  <a:schemeClr val="accent4">
                    <a:lumMod val="40000"/>
                    <a:lumOff val="60000"/>
                  </a:schemeClr>
                </a:solidFill>
                <a:ea typeface="KoPub돋움체 Bold" panose="00000800000000000000"/>
              </a:rPr>
              <a:t>고글</a:t>
            </a:r>
            <a:r>
              <a:rPr lang="ko-KR" altLang="ko-KR" sz="1500" b="1" dirty="0" err="1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이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 </a:t>
            </a:r>
            <a:r>
              <a:rPr lang="ko-KR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필요하다는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 </a:t>
            </a:r>
            <a:r>
              <a:rPr lang="ko-KR" altLang="ko-KR" sz="1500" b="1" dirty="0">
                <a:solidFill>
                  <a:schemeClr val="bg1">
                    <a:lumMod val="95000"/>
                  </a:schemeClr>
                </a:solidFill>
                <a:ea typeface="KoPub돋움체 Bold" panose="00000800000000000000"/>
              </a:rPr>
              <a:t>점</a:t>
            </a:r>
            <a:endParaRPr lang="ko-KR" altLang="ko-KR" sz="1500" dirty="0">
              <a:solidFill>
                <a:schemeClr val="bg1">
                  <a:lumMod val="95000"/>
                </a:schemeClr>
              </a:solidFill>
              <a:ea typeface="KoPub돋움체 Bold" panose="0000080000000000000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B594AE-FB60-4FAF-BA1C-AB2DDCFB3A52}"/>
              </a:ext>
            </a:extLst>
          </p:cNvPr>
          <p:cNvSpPr/>
          <p:nvPr/>
        </p:nvSpPr>
        <p:spPr>
          <a:xfrm>
            <a:off x="1828186" y="3854963"/>
            <a:ext cx="1510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ea typeface="KoPub바탕체 Light" panose="00000300000000000000"/>
              </a:rPr>
              <a:t>Frenzel</a:t>
            </a:r>
            <a:r>
              <a:rPr lang="en-US" altLang="ko-KR" b="1" dirty="0">
                <a:solidFill>
                  <a:srgbClr val="FF0000"/>
                </a:solidFill>
                <a:ea typeface="KoPub바탕체 Light" panose="00000300000000000000"/>
              </a:rPr>
              <a:t> </a:t>
            </a:r>
            <a:r>
              <a:rPr lang="ko-KR" altLang="ko-KR" b="1" dirty="0">
                <a:solidFill>
                  <a:srgbClr val="FF0000"/>
                </a:solidFill>
                <a:ea typeface="KoPub바탕체 Light" panose="00000300000000000000"/>
              </a:rPr>
              <a:t>안경</a:t>
            </a:r>
            <a:endParaRPr lang="ko-KR" altLang="en-US" b="1" dirty="0">
              <a:solidFill>
                <a:srgbClr val="FF0000"/>
              </a:solidFill>
              <a:ea typeface="KoPub바탕체 Light" panose="0000030000000000000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D25681-15F2-46BE-97AC-0646C2CC2ADE}"/>
              </a:ext>
            </a:extLst>
          </p:cNvPr>
          <p:cNvSpPr/>
          <p:nvPr/>
        </p:nvSpPr>
        <p:spPr>
          <a:xfrm>
            <a:off x="8276087" y="6230385"/>
            <a:ext cx="35766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출처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&lt;</a:t>
            </a:r>
            <a:r>
              <a:rPr lang="ko-KR" altLang="ko-KR" sz="1100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대한평형의학회지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 </a:t>
            </a:r>
            <a:r>
              <a:rPr lang="ko-KR" altLang="ko-KR" sz="1100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제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 3 </a:t>
            </a:r>
            <a:r>
              <a:rPr lang="ko-KR" altLang="ko-KR" sz="1100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권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 2</a:t>
            </a:r>
            <a:r>
              <a:rPr lang="ko-KR" altLang="ko-KR" sz="1100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호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ea typeface="KoPub바탕체 Light" panose="00000300000000000000"/>
              </a:rPr>
              <a:t> 2004; 245-253&gt;</a:t>
            </a:r>
            <a:endParaRPr lang="ko-KR" altLang="en-US" sz="1100" dirty="0">
              <a:solidFill>
                <a:schemeClr val="bg1">
                  <a:lumMod val="85000"/>
                </a:schemeClr>
              </a:solidFill>
              <a:ea typeface="KoPub바탕체 Light" panose="0000030000000000000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F861978-114A-456A-9061-8070DF0505EE}"/>
              </a:ext>
            </a:extLst>
          </p:cNvPr>
          <p:cNvCxnSpPr/>
          <p:nvPr/>
        </p:nvCxnSpPr>
        <p:spPr>
          <a:xfrm flipV="1">
            <a:off x="3275606" y="3788641"/>
            <a:ext cx="3271221" cy="8934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948C73-A649-4656-8485-3EE991F29C65}"/>
              </a:ext>
            </a:extLst>
          </p:cNvPr>
          <p:cNvSpPr/>
          <p:nvPr/>
        </p:nvSpPr>
        <p:spPr>
          <a:xfrm>
            <a:off x="6644555" y="2224753"/>
            <a:ext cx="5416599" cy="339323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BA99B897-48A6-4737-9CAC-1FBE8486E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0541703"/>
              </p:ext>
            </p:extLst>
          </p:nvPr>
        </p:nvGraphicFramePr>
        <p:xfrm>
          <a:off x="6134925" y="258029"/>
          <a:ext cx="5707888" cy="461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587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2" grpId="0"/>
      <p:bldP spid="16" grpId="0" animBg="1"/>
      <p:bldP spid="22" grpId="0"/>
      <p:bldP spid="25" grpId="0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C165236-1D1B-4A46-8613-ED38645D5BC1}"/>
              </a:ext>
            </a:extLst>
          </p:cNvPr>
          <p:cNvSpPr/>
          <p:nvPr/>
        </p:nvSpPr>
        <p:spPr>
          <a:xfrm>
            <a:off x="416695" y="314108"/>
            <a:ext cx="11355095" cy="61983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98D44-2DA4-4D1D-82DD-84C3582911A9}"/>
              </a:ext>
            </a:extLst>
          </p:cNvPr>
          <p:cNvSpPr txBox="1"/>
          <p:nvPr/>
        </p:nvSpPr>
        <p:spPr>
          <a:xfrm>
            <a:off x="3456912" y="2477095"/>
            <a:ext cx="1469717" cy="951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02</a:t>
            </a:r>
            <a:endParaRPr lang="ko-KR" altLang="en-US" sz="5400" dirty="0">
              <a:solidFill>
                <a:schemeClr val="bg1"/>
              </a:solidFill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821DEB-86BD-4020-AC8E-02D0B602C8ED}"/>
              </a:ext>
            </a:extLst>
          </p:cNvPr>
          <p:cNvSpPr/>
          <p:nvPr/>
        </p:nvSpPr>
        <p:spPr>
          <a:xfrm>
            <a:off x="3777908" y="3413295"/>
            <a:ext cx="827723" cy="60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8EC74C-5811-4EAD-BF7A-F4FB6CE96941}"/>
              </a:ext>
            </a:extLst>
          </p:cNvPr>
          <p:cNvSpPr/>
          <p:nvPr/>
        </p:nvSpPr>
        <p:spPr>
          <a:xfrm>
            <a:off x="4926629" y="2678306"/>
            <a:ext cx="29873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95000"/>
                  </a:schemeClr>
                </a:solidFill>
                <a:latin typeface="Noto Sans"/>
                <a:ea typeface="KoPub바탕체 Light" panose="00000300000000000000" pitchFamily="2" charset="-127"/>
              </a:rPr>
              <a:t>시스템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013472-551A-4069-9622-AF9EAADB4986}"/>
              </a:ext>
            </a:extLst>
          </p:cNvPr>
          <p:cNvSpPr/>
          <p:nvPr/>
        </p:nvSpPr>
        <p:spPr>
          <a:xfrm>
            <a:off x="4978678" y="3617197"/>
            <a:ext cx="2615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Object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tracking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BE17BA-9709-475E-8459-D58AFF373CD8}"/>
              </a:ext>
            </a:extLst>
          </p:cNvPr>
          <p:cNvSpPr/>
          <p:nvPr/>
        </p:nvSpPr>
        <p:spPr>
          <a:xfrm>
            <a:off x="4978678" y="415635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Data set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A66523-2E29-47E1-BD73-F8354EBA0C5C}"/>
              </a:ext>
            </a:extLst>
          </p:cNvPr>
          <p:cNvSpPr/>
          <p:nvPr/>
        </p:nvSpPr>
        <p:spPr>
          <a:xfrm>
            <a:off x="4978678" y="4695507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Data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전처리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397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847</Words>
  <Application>Microsoft Office PowerPoint</Application>
  <PresentationFormat>와이드스크린</PresentationFormat>
  <Paragraphs>323</Paragraphs>
  <Slides>28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inpin heiti</vt:lpstr>
      <vt:lpstr>KoPub돋움체 Bold</vt:lpstr>
      <vt:lpstr>KoPub돋움체 Light</vt:lpstr>
      <vt:lpstr>KoPub바탕체 Bold</vt:lpstr>
      <vt:lpstr>KoPub바탕체 Light</vt:lpstr>
      <vt:lpstr>Noto Sans</vt:lpstr>
      <vt:lpstr>맑은 고딕</vt:lpstr>
      <vt:lpstr>Arial</vt:lpstr>
      <vt:lpstr>Bodoni MT</vt:lpstr>
      <vt:lpstr>BrowalliaUPC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 </cp:lastModifiedBy>
  <cp:revision>90</cp:revision>
  <dcterms:created xsi:type="dcterms:W3CDTF">2018-10-26T01:36:25Z</dcterms:created>
  <dcterms:modified xsi:type="dcterms:W3CDTF">2019-08-20T06:02:39Z</dcterms:modified>
</cp:coreProperties>
</file>